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9" r:id="rId3"/>
    <p:sldId id="295" r:id="rId4"/>
    <p:sldId id="258" r:id="rId5"/>
    <p:sldId id="296" r:id="rId6"/>
    <p:sldId id="297" r:id="rId7"/>
    <p:sldId id="298" r:id="rId8"/>
    <p:sldId id="301" r:id="rId9"/>
    <p:sldId id="290" r:id="rId10"/>
    <p:sldId id="302" r:id="rId11"/>
    <p:sldId id="303" r:id="rId12"/>
    <p:sldId id="305" r:id="rId13"/>
    <p:sldId id="299" r:id="rId14"/>
    <p:sldId id="306" r:id="rId15"/>
    <p:sldId id="304" r:id="rId16"/>
    <p:sldId id="307" r:id="rId17"/>
    <p:sldId id="291" r:id="rId18"/>
    <p:sldId id="273" r:id="rId19"/>
    <p:sldId id="292" r:id="rId20"/>
    <p:sldId id="278" r:id="rId21"/>
    <p:sldId id="30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86465" autoAdjust="0"/>
  </p:normalViewPr>
  <p:slideViewPr>
    <p:cSldViewPr>
      <p:cViewPr>
        <p:scale>
          <a:sx n="64" d="100"/>
          <a:sy n="64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84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image" Target="../media/image40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image" Target="../media/image4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2FBA4-B3AE-4CCE-831A-AAF1D9BA6CB4}" type="doc">
      <dgm:prSet loTypeId="urn:microsoft.com/office/officeart/2005/8/layout/bProcess4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C0C1B81-703B-4072-A892-AA199DF6D2D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Повышает тонус коры головного мозга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F4FAF870-0421-4222-AFA1-9B5781F984E1}" type="parTrans" cxnId="{0ADD73CD-75E4-45DB-BA80-5D8C22F91F2B}">
      <dgm:prSet/>
      <dgm:spPr/>
      <dgm:t>
        <a:bodyPr/>
        <a:lstStyle/>
        <a:p>
          <a:endParaRPr lang="ru-RU"/>
        </a:p>
      </dgm:t>
    </dgm:pt>
    <dgm:pt modelId="{F02A17CF-7698-45F4-B8B4-5D6820FB812D}" type="sibTrans" cxnId="{0ADD73CD-75E4-45DB-BA80-5D8C22F91F2B}">
      <dgm:prSet/>
      <dgm:spPr/>
      <dgm:t>
        <a:bodyPr/>
        <a:lstStyle/>
        <a:p>
          <a:endParaRPr lang="ru-RU"/>
        </a:p>
      </dgm:t>
    </dgm:pt>
    <dgm:pt modelId="{2C2BAFAA-94D3-4739-885F-BD04D93038D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Стимулирует развитие речи ребенка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A55B0EE6-B05A-4795-85E0-EA0174880A48}" type="parTrans" cxnId="{9C1F5E21-1251-40C7-A3EB-7737D2D027D5}">
      <dgm:prSet/>
      <dgm:spPr/>
      <dgm:t>
        <a:bodyPr/>
        <a:lstStyle/>
        <a:p>
          <a:endParaRPr lang="ru-RU"/>
        </a:p>
      </dgm:t>
    </dgm:pt>
    <dgm:pt modelId="{99610CC2-9840-4072-930D-087049344C6A}" type="sibTrans" cxnId="{9C1F5E21-1251-40C7-A3EB-7737D2D027D5}">
      <dgm:prSet/>
      <dgm:spPr/>
      <dgm:t>
        <a:bodyPr/>
        <a:lstStyle/>
        <a:p>
          <a:endParaRPr lang="ru-RU"/>
        </a:p>
      </dgm:t>
    </dgm:pt>
    <dgm:pt modelId="{9A08ED64-920F-4013-88BC-CFC70F474F6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Развивает чувство ритма и координацию движений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057E3B27-60E3-4FBC-85BF-FEF548C6111B}" type="parTrans" cxnId="{7C239387-6FC3-46F7-8E68-D6FA2DFADD22}">
      <dgm:prSet/>
      <dgm:spPr/>
      <dgm:t>
        <a:bodyPr/>
        <a:lstStyle/>
        <a:p>
          <a:endParaRPr lang="ru-RU"/>
        </a:p>
      </dgm:t>
    </dgm:pt>
    <dgm:pt modelId="{EAD8CCAE-6128-498F-AF6B-E397CC9B5A4C}" type="sibTrans" cxnId="{7C239387-6FC3-46F7-8E68-D6FA2DFADD22}">
      <dgm:prSet/>
      <dgm:spPr/>
      <dgm:t>
        <a:bodyPr/>
        <a:lstStyle/>
        <a:p>
          <a:endParaRPr lang="ru-RU"/>
        </a:p>
      </dgm:t>
    </dgm:pt>
    <dgm:pt modelId="{5877D85C-C2E4-4729-A6FD-A7DD931469B2}">
      <dgm:prSet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Развивает речевые центры коры головного мозга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870EA757-1DF2-4604-B731-2AE6520035BF}" type="parTrans" cxnId="{BDC7DF1D-83C0-429A-94F8-2A3262F3A770}">
      <dgm:prSet/>
      <dgm:spPr/>
      <dgm:t>
        <a:bodyPr/>
        <a:lstStyle/>
        <a:p>
          <a:endParaRPr lang="ru-RU"/>
        </a:p>
      </dgm:t>
    </dgm:pt>
    <dgm:pt modelId="{DA516077-12A1-4EB0-851C-2A61A002A258}" type="sibTrans" cxnId="{BDC7DF1D-83C0-429A-94F8-2A3262F3A770}">
      <dgm:prSet/>
      <dgm:spPr/>
      <dgm:t>
        <a:bodyPr/>
        <a:lstStyle/>
        <a:p>
          <a:endParaRPr lang="ru-RU"/>
        </a:p>
      </dgm:t>
    </dgm:pt>
    <dgm:pt modelId="{0501E927-032A-4A24-AFC8-E3F362274314}">
      <dgm:prSet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Стимулирует развитие речи ребенка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A05C4DC0-CD36-4675-9EB4-47680B6BE017}" type="parTrans" cxnId="{E515B599-CA57-4043-A1B7-92D681F14C11}">
      <dgm:prSet/>
      <dgm:spPr/>
      <dgm:t>
        <a:bodyPr/>
        <a:lstStyle/>
        <a:p>
          <a:endParaRPr lang="ru-RU"/>
        </a:p>
      </dgm:t>
    </dgm:pt>
    <dgm:pt modelId="{8D085F0E-11B4-4E09-95B8-F7154313B35D}" type="sibTrans" cxnId="{E515B599-CA57-4043-A1B7-92D681F14C11}">
      <dgm:prSet/>
      <dgm:spPr/>
      <dgm:t>
        <a:bodyPr/>
        <a:lstStyle/>
        <a:p>
          <a:endParaRPr lang="ru-RU"/>
        </a:p>
      </dgm:t>
    </dgm:pt>
    <dgm:pt modelId="{06DFBD30-04DF-4FF6-B77E-3AF0C9B3F4FE}">
      <dgm:prSet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Согласовывает работу понятийного и двигательного центров речи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CE70B6CE-7C11-4125-9208-C9BC909BC41F}" type="parTrans" cxnId="{F3AED751-5FBA-41C1-9238-9C9C6E3B90EF}">
      <dgm:prSet/>
      <dgm:spPr/>
      <dgm:t>
        <a:bodyPr/>
        <a:lstStyle/>
        <a:p>
          <a:endParaRPr lang="ru-RU"/>
        </a:p>
      </dgm:t>
    </dgm:pt>
    <dgm:pt modelId="{B287311E-4AF2-4571-950A-AB70F7940934}" type="sibTrans" cxnId="{F3AED751-5FBA-41C1-9238-9C9C6E3B90EF}">
      <dgm:prSet/>
      <dgm:spPr/>
      <dgm:t>
        <a:bodyPr/>
        <a:lstStyle/>
        <a:p>
          <a:endParaRPr lang="ru-RU"/>
        </a:p>
      </dgm:t>
    </dgm:pt>
    <dgm:pt modelId="{CF117464-4FC3-45CA-BA9D-91905401E4C2}">
      <dgm:prSet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Способствует улучшению артикуляционной моторики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327192A5-D1CD-4225-A568-B05B039AFD03}" type="parTrans" cxnId="{52637BFD-8B9C-430E-B70E-6B8CED330A1A}">
      <dgm:prSet/>
      <dgm:spPr/>
      <dgm:t>
        <a:bodyPr/>
        <a:lstStyle/>
        <a:p>
          <a:endParaRPr lang="ru-RU"/>
        </a:p>
      </dgm:t>
    </dgm:pt>
    <dgm:pt modelId="{BED99E90-2999-4824-82DE-D2D47C99C1C6}" type="sibTrans" cxnId="{52637BFD-8B9C-430E-B70E-6B8CED330A1A}">
      <dgm:prSet/>
      <dgm:spPr/>
      <dgm:t>
        <a:bodyPr/>
        <a:lstStyle/>
        <a:p>
          <a:endParaRPr lang="ru-RU"/>
        </a:p>
      </dgm:t>
    </dgm:pt>
    <dgm:pt modelId="{39D083F4-1827-4E4C-9B27-4C44AE5AF8B0}">
      <dgm:prSet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Подготавливает руку к письму</a:t>
          </a:r>
          <a:endParaRPr lang="ru-RU" sz="18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F2094DAB-F9A1-402D-AE3E-056C15FFB890}" type="parTrans" cxnId="{94800CCD-16C9-47F4-B47D-9BFE05F86597}">
      <dgm:prSet/>
      <dgm:spPr/>
      <dgm:t>
        <a:bodyPr/>
        <a:lstStyle/>
        <a:p>
          <a:endParaRPr lang="ru-RU"/>
        </a:p>
      </dgm:t>
    </dgm:pt>
    <dgm:pt modelId="{25206EF8-DD9E-4846-924D-74EBD24AD2D8}" type="sibTrans" cxnId="{94800CCD-16C9-47F4-B47D-9BFE05F86597}">
      <dgm:prSet/>
      <dgm:spPr/>
      <dgm:t>
        <a:bodyPr/>
        <a:lstStyle/>
        <a:p>
          <a:endParaRPr lang="ru-RU"/>
        </a:p>
      </dgm:t>
    </dgm:pt>
    <dgm:pt modelId="{BD2D77B1-DF3F-4366-A356-2F2691E13BA8}">
      <dgm:prSet custT="1"/>
      <dgm:spPr/>
      <dgm:t>
        <a:bodyPr/>
        <a:lstStyle/>
        <a:p>
          <a:r>
            <a:rPr lang="ru-RU" sz="18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Поднимает настроение ребенк</a:t>
          </a:r>
          <a:r>
            <a:rPr lang="ru-RU" sz="1400" dirty="0" smtClean="0">
              <a:latin typeface="Constantia" panose="02030602050306030303" pitchFamily="18" charset="0"/>
            </a:rPr>
            <a:t>а</a:t>
          </a:r>
          <a:endParaRPr lang="ru-RU" sz="1400" dirty="0">
            <a:latin typeface="Constantia" panose="02030602050306030303" pitchFamily="18" charset="0"/>
          </a:endParaRPr>
        </a:p>
      </dgm:t>
    </dgm:pt>
    <dgm:pt modelId="{A3AF7A4B-9311-49A9-8BAA-AB7B26A844E0}" type="parTrans" cxnId="{C0AD7314-3FFD-473E-8BE6-B6D279F7EEC6}">
      <dgm:prSet/>
      <dgm:spPr/>
      <dgm:t>
        <a:bodyPr/>
        <a:lstStyle/>
        <a:p>
          <a:endParaRPr lang="ru-RU"/>
        </a:p>
      </dgm:t>
    </dgm:pt>
    <dgm:pt modelId="{22269016-24D6-4770-BD05-501E671180ED}" type="sibTrans" cxnId="{C0AD7314-3FFD-473E-8BE6-B6D279F7EEC6}">
      <dgm:prSet/>
      <dgm:spPr/>
      <dgm:t>
        <a:bodyPr/>
        <a:lstStyle/>
        <a:p>
          <a:endParaRPr lang="ru-RU"/>
        </a:p>
      </dgm:t>
    </dgm:pt>
    <dgm:pt modelId="{D58888B0-3689-4663-B0E7-EF98F307C77F}" type="pres">
      <dgm:prSet presAssocID="{9FA2FBA4-B3AE-4CCE-831A-AAF1D9BA6CB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E544B6A-6B1C-452D-9D49-B7A130D81704}" type="pres">
      <dgm:prSet presAssocID="{FC0C1B81-703B-4072-A892-AA199DF6D2D0}" presName="compNode" presStyleCnt="0"/>
      <dgm:spPr/>
    </dgm:pt>
    <dgm:pt modelId="{09EBC4E4-81E3-4B5D-9CE6-3A4968F27C38}" type="pres">
      <dgm:prSet presAssocID="{FC0C1B81-703B-4072-A892-AA199DF6D2D0}" presName="dummyConnPt" presStyleCnt="0"/>
      <dgm:spPr/>
    </dgm:pt>
    <dgm:pt modelId="{6F432B39-3E65-47CF-A096-B8669CCF6999}" type="pres">
      <dgm:prSet presAssocID="{FC0C1B81-703B-4072-A892-AA199DF6D2D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021FB-B491-403F-BEDA-F35E4B5D05FB}" type="pres">
      <dgm:prSet presAssocID="{F02A17CF-7698-45F4-B8B4-5D6820FB812D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28A3B41B-6C30-44CD-A4AB-30052463B0D2}" type="pres">
      <dgm:prSet presAssocID="{5877D85C-C2E4-4729-A6FD-A7DD931469B2}" presName="compNode" presStyleCnt="0"/>
      <dgm:spPr/>
    </dgm:pt>
    <dgm:pt modelId="{10E9112F-7696-43B8-8FD7-2522F24EC207}" type="pres">
      <dgm:prSet presAssocID="{5877D85C-C2E4-4729-A6FD-A7DD931469B2}" presName="dummyConnPt" presStyleCnt="0"/>
      <dgm:spPr/>
    </dgm:pt>
    <dgm:pt modelId="{B761BA4A-41B0-4898-9E7A-88FFBCD548C9}" type="pres">
      <dgm:prSet presAssocID="{5877D85C-C2E4-4729-A6FD-A7DD931469B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E4D6A-09A6-4CA2-BD80-CD05B0113AB9}" type="pres">
      <dgm:prSet presAssocID="{DA516077-12A1-4EB0-851C-2A61A002A258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0C0D1106-381D-4162-B6EE-4EDD800AA025}" type="pres">
      <dgm:prSet presAssocID="{2C2BAFAA-94D3-4739-885F-BD04D93038D4}" presName="compNode" presStyleCnt="0"/>
      <dgm:spPr/>
    </dgm:pt>
    <dgm:pt modelId="{0290500E-EC35-4149-94A7-FE32A751D85A}" type="pres">
      <dgm:prSet presAssocID="{2C2BAFAA-94D3-4739-885F-BD04D93038D4}" presName="dummyConnPt" presStyleCnt="0"/>
      <dgm:spPr/>
    </dgm:pt>
    <dgm:pt modelId="{FA76036D-ECD5-4747-99A7-F95A1CD8D8A1}" type="pres">
      <dgm:prSet presAssocID="{2C2BAFAA-94D3-4739-885F-BD04D93038D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383EF-1DDD-455E-BDE6-A9B1AB4CFCF8}" type="pres">
      <dgm:prSet presAssocID="{99610CC2-9840-4072-930D-087049344C6A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FD9BC3E5-4740-4FAC-80C0-0237B0A005D0}" type="pres">
      <dgm:prSet presAssocID="{0501E927-032A-4A24-AFC8-E3F362274314}" presName="compNode" presStyleCnt="0"/>
      <dgm:spPr/>
    </dgm:pt>
    <dgm:pt modelId="{817E18A6-FEED-4C6A-92BA-C0B695C84F59}" type="pres">
      <dgm:prSet presAssocID="{0501E927-032A-4A24-AFC8-E3F362274314}" presName="dummyConnPt" presStyleCnt="0"/>
      <dgm:spPr/>
    </dgm:pt>
    <dgm:pt modelId="{AE7B093A-3C93-4615-A478-412B2539F358}" type="pres">
      <dgm:prSet presAssocID="{0501E927-032A-4A24-AFC8-E3F36227431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AFE15-53E2-4EC9-8286-DEC10EEBF545}" type="pres">
      <dgm:prSet presAssocID="{8D085F0E-11B4-4E09-95B8-F7154313B35D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454C1088-CF6A-48EE-9637-E5566FE6F3D8}" type="pres">
      <dgm:prSet presAssocID="{06DFBD30-04DF-4FF6-B77E-3AF0C9B3F4FE}" presName="compNode" presStyleCnt="0"/>
      <dgm:spPr/>
    </dgm:pt>
    <dgm:pt modelId="{4776278A-6D0B-465F-8215-4333E8902BE8}" type="pres">
      <dgm:prSet presAssocID="{06DFBD30-04DF-4FF6-B77E-3AF0C9B3F4FE}" presName="dummyConnPt" presStyleCnt="0"/>
      <dgm:spPr/>
    </dgm:pt>
    <dgm:pt modelId="{2DC57DD7-FDE3-40C6-A80E-C28F2CBDAEE0}" type="pres">
      <dgm:prSet presAssocID="{06DFBD30-04DF-4FF6-B77E-3AF0C9B3F4F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709D8-D27A-4D9E-AD4E-474ECF46EAF6}" type="pres">
      <dgm:prSet presAssocID="{B287311E-4AF2-4571-950A-AB70F7940934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E10A1E47-9852-4FD1-ADDE-4577166C0F5E}" type="pres">
      <dgm:prSet presAssocID="{CF117464-4FC3-45CA-BA9D-91905401E4C2}" presName="compNode" presStyleCnt="0"/>
      <dgm:spPr/>
    </dgm:pt>
    <dgm:pt modelId="{93AAA1B5-C28B-4A3A-8936-CD27734CF418}" type="pres">
      <dgm:prSet presAssocID="{CF117464-4FC3-45CA-BA9D-91905401E4C2}" presName="dummyConnPt" presStyleCnt="0"/>
      <dgm:spPr/>
    </dgm:pt>
    <dgm:pt modelId="{AF8C3C67-692D-4510-81FF-B88B650D7833}" type="pres">
      <dgm:prSet presAssocID="{CF117464-4FC3-45CA-BA9D-91905401E4C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B71F3-F6C4-4053-9DB4-3A4DE51F566F}" type="pres">
      <dgm:prSet presAssocID="{BED99E90-2999-4824-82DE-D2D47C99C1C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B8EAC21B-4215-486F-BBF8-1F63FE9ADEAF}" type="pres">
      <dgm:prSet presAssocID="{9A08ED64-920F-4013-88BC-CFC70F474F6B}" presName="compNode" presStyleCnt="0"/>
      <dgm:spPr/>
    </dgm:pt>
    <dgm:pt modelId="{5D07AE1B-9C9C-4301-A289-F9C3B26BEA4C}" type="pres">
      <dgm:prSet presAssocID="{9A08ED64-920F-4013-88BC-CFC70F474F6B}" presName="dummyConnPt" presStyleCnt="0"/>
      <dgm:spPr/>
    </dgm:pt>
    <dgm:pt modelId="{C607E0F4-47A5-4D1D-8E82-6E28EA95142F}" type="pres">
      <dgm:prSet presAssocID="{9A08ED64-920F-4013-88BC-CFC70F474F6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96D42-B36C-432A-B86B-10C9FE1395F3}" type="pres">
      <dgm:prSet presAssocID="{EAD8CCAE-6128-498F-AF6B-E397CC9B5A4C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F55DF44C-A1DA-48A0-B35A-15500A37A4D4}" type="pres">
      <dgm:prSet presAssocID="{39D083F4-1827-4E4C-9B27-4C44AE5AF8B0}" presName="compNode" presStyleCnt="0"/>
      <dgm:spPr/>
    </dgm:pt>
    <dgm:pt modelId="{1280BE85-A655-4C2D-823D-64063EE018B7}" type="pres">
      <dgm:prSet presAssocID="{39D083F4-1827-4E4C-9B27-4C44AE5AF8B0}" presName="dummyConnPt" presStyleCnt="0"/>
      <dgm:spPr/>
    </dgm:pt>
    <dgm:pt modelId="{B0CD7FC7-F7A8-445D-811A-3680360EA798}" type="pres">
      <dgm:prSet presAssocID="{39D083F4-1827-4E4C-9B27-4C44AE5AF8B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849C8-2144-438E-AB43-8182EEE17F44}" type="pres">
      <dgm:prSet presAssocID="{25206EF8-DD9E-4846-924D-74EBD24AD2D8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E0A105E-E519-4CD5-9C53-500A586F0372}" type="pres">
      <dgm:prSet presAssocID="{BD2D77B1-DF3F-4366-A356-2F2691E13BA8}" presName="compNode" presStyleCnt="0"/>
      <dgm:spPr/>
    </dgm:pt>
    <dgm:pt modelId="{138E28F8-B977-46C6-AE93-E291E619750F}" type="pres">
      <dgm:prSet presAssocID="{BD2D77B1-DF3F-4366-A356-2F2691E13BA8}" presName="dummyConnPt" presStyleCnt="0"/>
      <dgm:spPr/>
    </dgm:pt>
    <dgm:pt modelId="{2074BD40-C5E9-4C88-8251-2BCFE4ACFE83}" type="pres">
      <dgm:prSet presAssocID="{BD2D77B1-DF3F-4366-A356-2F2691E13BA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DD73CD-75E4-45DB-BA80-5D8C22F91F2B}" srcId="{9FA2FBA4-B3AE-4CCE-831A-AAF1D9BA6CB4}" destId="{FC0C1B81-703B-4072-A892-AA199DF6D2D0}" srcOrd="0" destOrd="0" parTransId="{F4FAF870-0421-4222-AFA1-9B5781F984E1}" sibTransId="{F02A17CF-7698-45F4-B8B4-5D6820FB812D}"/>
    <dgm:cxn modelId="{C0AD7314-3FFD-473E-8BE6-B6D279F7EEC6}" srcId="{9FA2FBA4-B3AE-4CCE-831A-AAF1D9BA6CB4}" destId="{BD2D77B1-DF3F-4366-A356-2F2691E13BA8}" srcOrd="8" destOrd="0" parTransId="{A3AF7A4B-9311-49A9-8BAA-AB7B26A844E0}" sibTransId="{22269016-24D6-4770-BD05-501E671180ED}"/>
    <dgm:cxn modelId="{9C1F5E21-1251-40C7-A3EB-7737D2D027D5}" srcId="{9FA2FBA4-B3AE-4CCE-831A-AAF1D9BA6CB4}" destId="{2C2BAFAA-94D3-4739-885F-BD04D93038D4}" srcOrd="2" destOrd="0" parTransId="{A55B0EE6-B05A-4795-85E0-EA0174880A48}" sibTransId="{99610CC2-9840-4072-930D-087049344C6A}"/>
    <dgm:cxn modelId="{39A002BA-7B07-491A-815E-F7563D799093}" type="presOf" srcId="{FC0C1B81-703B-4072-A892-AA199DF6D2D0}" destId="{6F432B39-3E65-47CF-A096-B8669CCF6999}" srcOrd="0" destOrd="0" presId="urn:microsoft.com/office/officeart/2005/8/layout/bProcess4"/>
    <dgm:cxn modelId="{F3AED751-5FBA-41C1-9238-9C9C6E3B90EF}" srcId="{9FA2FBA4-B3AE-4CCE-831A-AAF1D9BA6CB4}" destId="{06DFBD30-04DF-4FF6-B77E-3AF0C9B3F4FE}" srcOrd="4" destOrd="0" parTransId="{CE70B6CE-7C11-4125-9208-C9BC909BC41F}" sibTransId="{B287311E-4AF2-4571-950A-AB70F7940934}"/>
    <dgm:cxn modelId="{52637BFD-8B9C-430E-B70E-6B8CED330A1A}" srcId="{9FA2FBA4-B3AE-4CCE-831A-AAF1D9BA6CB4}" destId="{CF117464-4FC3-45CA-BA9D-91905401E4C2}" srcOrd="5" destOrd="0" parTransId="{327192A5-D1CD-4225-A568-B05B039AFD03}" sibTransId="{BED99E90-2999-4824-82DE-D2D47C99C1C6}"/>
    <dgm:cxn modelId="{C8124C92-4E7F-4C34-8906-1AA05128214C}" type="presOf" srcId="{0501E927-032A-4A24-AFC8-E3F362274314}" destId="{AE7B093A-3C93-4615-A478-412B2539F358}" srcOrd="0" destOrd="0" presId="urn:microsoft.com/office/officeart/2005/8/layout/bProcess4"/>
    <dgm:cxn modelId="{CB5D7839-94EF-413E-83E5-A40DA2101824}" type="presOf" srcId="{BED99E90-2999-4824-82DE-D2D47C99C1C6}" destId="{356B71F3-F6C4-4053-9DB4-3A4DE51F566F}" srcOrd="0" destOrd="0" presId="urn:microsoft.com/office/officeart/2005/8/layout/bProcess4"/>
    <dgm:cxn modelId="{BDC7DF1D-83C0-429A-94F8-2A3262F3A770}" srcId="{9FA2FBA4-B3AE-4CCE-831A-AAF1D9BA6CB4}" destId="{5877D85C-C2E4-4729-A6FD-A7DD931469B2}" srcOrd="1" destOrd="0" parTransId="{870EA757-1DF2-4604-B731-2AE6520035BF}" sibTransId="{DA516077-12A1-4EB0-851C-2A61A002A258}"/>
    <dgm:cxn modelId="{6D4F5711-761A-48E1-9F3F-7FBD8068C729}" type="presOf" srcId="{99610CC2-9840-4072-930D-087049344C6A}" destId="{B19383EF-1DDD-455E-BDE6-A9B1AB4CFCF8}" srcOrd="0" destOrd="0" presId="urn:microsoft.com/office/officeart/2005/8/layout/bProcess4"/>
    <dgm:cxn modelId="{53A7C7D7-0374-4F92-8736-E978035F869A}" type="presOf" srcId="{DA516077-12A1-4EB0-851C-2A61A002A258}" destId="{309E4D6A-09A6-4CA2-BD80-CD05B0113AB9}" srcOrd="0" destOrd="0" presId="urn:microsoft.com/office/officeart/2005/8/layout/bProcess4"/>
    <dgm:cxn modelId="{94800CCD-16C9-47F4-B47D-9BFE05F86597}" srcId="{9FA2FBA4-B3AE-4CCE-831A-AAF1D9BA6CB4}" destId="{39D083F4-1827-4E4C-9B27-4C44AE5AF8B0}" srcOrd="7" destOrd="0" parTransId="{F2094DAB-F9A1-402D-AE3E-056C15FFB890}" sibTransId="{25206EF8-DD9E-4846-924D-74EBD24AD2D8}"/>
    <dgm:cxn modelId="{CB9E4203-4862-4568-B277-1A4F28B90003}" type="presOf" srcId="{F02A17CF-7698-45F4-B8B4-5D6820FB812D}" destId="{B9D021FB-B491-403F-BEDA-F35E4B5D05FB}" srcOrd="0" destOrd="0" presId="urn:microsoft.com/office/officeart/2005/8/layout/bProcess4"/>
    <dgm:cxn modelId="{D97925C4-1014-4138-8A09-928ABCE62554}" type="presOf" srcId="{BD2D77B1-DF3F-4366-A356-2F2691E13BA8}" destId="{2074BD40-C5E9-4C88-8251-2BCFE4ACFE83}" srcOrd="0" destOrd="0" presId="urn:microsoft.com/office/officeart/2005/8/layout/bProcess4"/>
    <dgm:cxn modelId="{BB7D41E1-BACB-4284-BB66-FA06DC952646}" type="presOf" srcId="{B287311E-4AF2-4571-950A-AB70F7940934}" destId="{5DA709D8-D27A-4D9E-AD4E-474ECF46EAF6}" srcOrd="0" destOrd="0" presId="urn:microsoft.com/office/officeart/2005/8/layout/bProcess4"/>
    <dgm:cxn modelId="{4FB67CA0-CF7E-416C-9019-809EC37D58C8}" type="presOf" srcId="{06DFBD30-04DF-4FF6-B77E-3AF0C9B3F4FE}" destId="{2DC57DD7-FDE3-40C6-A80E-C28F2CBDAEE0}" srcOrd="0" destOrd="0" presId="urn:microsoft.com/office/officeart/2005/8/layout/bProcess4"/>
    <dgm:cxn modelId="{CBCDFBDC-D0AA-4124-8F57-F22EE3C65456}" type="presOf" srcId="{39D083F4-1827-4E4C-9B27-4C44AE5AF8B0}" destId="{B0CD7FC7-F7A8-445D-811A-3680360EA798}" srcOrd="0" destOrd="0" presId="urn:microsoft.com/office/officeart/2005/8/layout/bProcess4"/>
    <dgm:cxn modelId="{8EEFF245-FC6D-4FA9-A231-2958372081E2}" type="presOf" srcId="{5877D85C-C2E4-4729-A6FD-A7DD931469B2}" destId="{B761BA4A-41B0-4898-9E7A-88FFBCD548C9}" srcOrd="0" destOrd="0" presId="urn:microsoft.com/office/officeart/2005/8/layout/bProcess4"/>
    <dgm:cxn modelId="{5B2BB2BE-072F-48C6-A230-257253B43A66}" type="presOf" srcId="{8D085F0E-11B4-4E09-95B8-F7154313B35D}" destId="{C61AFE15-53E2-4EC9-8286-DEC10EEBF545}" srcOrd="0" destOrd="0" presId="urn:microsoft.com/office/officeart/2005/8/layout/bProcess4"/>
    <dgm:cxn modelId="{63B2BABB-FD14-4906-B4EB-3EC3609D3750}" type="presOf" srcId="{25206EF8-DD9E-4846-924D-74EBD24AD2D8}" destId="{DFF849C8-2144-438E-AB43-8182EEE17F44}" srcOrd="0" destOrd="0" presId="urn:microsoft.com/office/officeart/2005/8/layout/bProcess4"/>
    <dgm:cxn modelId="{7C239387-6FC3-46F7-8E68-D6FA2DFADD22}" srcId="{9FA2FBA4-B3AE-4CCE-831A-AAF1D9BA6CB4}" destId="{9A08ED64-920F-4013-88BC-CFC70F474F6B}" srcOrd="6" destOrd="0" parTransId="{057E3B27-60E3-4FBC-85BF-FEF548C6111B}" sibTransId="{EAD8CCAE-6128-498F-AF6B-E397CC9B5A4C}"/>
    <dgm:cxn modelId="{E515B599-CA57-4043-A1B7-92D681F14C11}" srcId="{9FA2FBA4-B3AE-4CCE-831A-AAF1D9BA6CB4}" destId="{0501E927-032A-4A24-AFC8-E3F362274314}" srcOrd="3" destOrd="0" parTransId="{A05C4DC0-CD36-4675-9EB4-47680B6BE017}" sibTransId="{8D085F0E-11B4-4E09-95B8-F7154313B35D}"/>
    <dgm:cxn modelId="{C05C84DB-D376-4AE3-9E61-0954CB2A340C}" type="presOf" srcId="{9FA2FBA4-B3AE-4CCE-831A-AAF1D9BA6CB4}" destId="{D58888B0-3689-4663-B0E7-EF98F307C77F}" srcOrd="0" destOrd="0" presId="urn:microsoft.com/office/officeart/2005/8/layout/bProcess4"/>
    <dgm:cxn modelId="{AD0D275B-77B2-4985-9E9F-3608521661CD}" type="presOf" srcId="{2C2BAFAA-94D3-4739-885F-BD04D93038D4}" destId="{FA76036D-ECD5-4747-99A7-F95A1CD8D8A1}" srcOrd="0" destOrd="0" presId="urn:microsoft.com/office/officeart/2005/8/layout/bProcess4"/>
    <dgm:cxn modelId="{0950B216-F8EB-401C-BBB5-485989AC12B7}" type="presOf" srcId="{CF117464-4FC3-45CA-BA9D-91905401E4C2}" destId="{AF8C3C67-692D-4510-81FF-B88B650D7833}" srcOrd="0" destOrd="0" presId="urn:microsoft.com/office/officeart/2005/8/layout/bProcess4"/>
    <dgm:cxn modelId="{3C720EB7-8FB2-46A6-871E-30A7AAED43EB}" type="presOf" srcId="{EAD8CCAE-6128-498F-AF6B-E397CC9B5A4C}" destId="{25196D42-B36C-432A-B86B-10C9FE1395F3}" srcOrd="0" destOrd="0" presId="urn:microsoft.com/office/officeart/2005/8/layout/bProcess4"/>
    <dgm:cxn modelId="{5488A2AE-5406-4B7B-B111-7D9EBF159305}" type="presOf" srcId="{9A08ED64-920F-4013-88BC-CFC70F474F6B}" destId="{C607E0F4-47A5-4D1D-8E82-6E28EA95142F}" srcOrd="0" destOrd="0" presId="urn:microsoft.com/office/officeart/2005/8/layout/bProcess4"/>
    <dgm:cxn modelId="{90BD358B-6B01-4955-B071-831CEE7BEB93}" type="presParOf" srcId="{D58888B0-3689-4663-B0E7-EF98F307C77F}" destId="{2E544B6A-6B1C-452D-9D49-B7A130D81704}" srcOrd="0" destOrd="0" presId="urn:microsoft.com/office/officeart/2005/8/layout/bProcess4"/>
    <dgm:cxn modelId="{2079BA11-FEA1-4DDB-AE02-9D46273392DA}" type="presParOf" srcId="{2E544B6A-6B1C-452D-9D49-B7A130D81704}" destId="{09EBC4E4-81E3-4B5D-9CE6-3A4968F27C38}" srcOrd="0" destOrd="0" presId="urn:microsoft.com/office/officeart/2005/8/layout/bProcess4"/>
    <dgm:cxn modelId="{43FC387A-DA17-40D5-8390-FF4C89E7EB8C}" type="presParOf" srcId="{2E544B6A-6B1C-452D-9D49-B7A130D81704}" destId="{6F432B39-3E65-47CF-A096-B8669CCF6999}" srcOrd="1" destOrd="0" presId="urn:microsoft.com/office/officeart/2005/8/layout/bProcess4"/>
    <dgm:cxn modelId="{DB4A9569-86C6-4E2D-ADEE-563385B0328A}" type="presParOf" srcId="{D58888B0-3689-4663-B0E7-EF98F307C77F}" destId="{B9D021FB-B491-403F-BEDA-F35E4B5D05FB}" srcOrd="1" destOrd="0" presId="urn:microsoft.com/office/officeart/2005/8/layout/bProcess4"/>
    <dgm:cxn modelId="{A89BDE32-4B85-46AE-9E4D-4F4914627356}" type="presParOf" srcId="{D58888B0-3689-4663-B0E7-EF98F307C77F}" destId="{28A3B41B-6C30-44CD-A4AB-30052463B0D2}" srcOrd="2" destOrd="0" presId="urn:microsoft.com/office/officeart/2005/8/layout/bProcess4"/>
    <dgm:cxn modelId="{BE6FB1B4-A1A7-4E8F-BB5D-484085145363}" type="presParOf" srcId="{28A3B41B-6C30-44CD-A4AB-30052463B0D2}" destId="{10E9112F-7696-43B8-8FD7-2522F24EC207}" srcOrd="0" destOrd="0" presId="urn:microsoft.com/office/officeart/2005/8/layout/bProcess4"/>
    <dgm:cxn modelId="{481BC9BC-0907-42E7-BBCA-860A5AD2FA31}" type="presParOf" srcId="{28A3B41B-6C30-44CD-A4AB-30052463B0D2}" destId="{B761BA4A-41B0-4898-9E7A-88FFBCD548C9}" srcOrd="1" destOrd="0" presId="urn:microsoft.com/office/officeart/2005/8/layout/bProcess4"/>
    <dgm:cxn modelId="{1A6C75F3-66C3-4629-8AC7-CAAAD8B537F9}" type="presParOf" srcId="{D58888B0-3689-4663-B0E7-EF98F307C77F}" destId="{309E4D6A-09A6-4CA2-BD80-CD05B0113AB9}" srcOrd="3" destOrd="0" presId="urn:microsoft.com/office/officeart/2005/8/layout/bProcess4"/>
    <dgm:cxn modelId="{DCFF846D-387C-48AB-8639-CF2347CEC098}" type="presParOf" srcId="{D58888B0-3689-4663-B0E7-EF98F307C77F}" destId="{0C0D1106-381D-4162-B6EE-4EDD800AA025}" srcOrd="4" destOrd="0" presId="urn:microsoft.com/office/officeart/2005/8/layout/bProcess4"/>
    <dgm:cxn modelId="{2845770F-91B8-43FF-8F90-CA9005A337E1}" type="presParOf" srcId="{0C0D1106-381D-4162-B6EE-4EDD800AA025}" destId="{0290500E-EC35-4149-94A7-FE32A751D85A}" srcOrd="0" destOrd="0" presId="urn:microsoft.com/office/officeart/2005/8/layout/bProcess4"/>
    <dgm:cxn modelId="{10883D10-140A-4BFA-91C6-EA4812E9AE0B}" type="presParOf" srcId="{0C0D1106-381D-4162-B6EE-4EDD800AA025}" destId="{FA76036D-ECD5-4747-99A7-F95A1CD8D8A1}" srcOrd="1" destOrd="0" presId="urn:microsoft.com/office/officeart/2005/8/layout/bProcess4"/>
    <dgm:cxn modelId="{915DF5B4-0EB6-426A-A625-731A7BFDC6A2}" type="presParOf" srcId="{D58888B0-3689-4663-B0E7-EF98F307C77F}" destId="{B19383EF-1DDD-455E-BDE6-A9B1AB4CFCF8}" srcOrd="5" destOrd="0" presId="urn:microsoft.com/office/officeart/2005/8/layout/bProcess4"/>
    <dgm:cxn modelId="{B276C05A-85E0-4949-97D5-4F434E38B62B}" type="presParOf" srcId="{D58888B0-3689-4663-B0E7-EF98F307C77F}" destId="{FD9BC3E5-4740-4FAC-80C0-0237B0A005D0}" srcOrd="6" destOrd="0" presId="urn:microsoft.com/office/officeart/2005/8/layout/bProcess4"/>
    <dgm:cxn modelId="{D6CFE52C-1926-4FE9-A521-F9CD67A71A18}" type="presParOf" srcId="{FD9BC3E5-4740-4FAC-80C0-0237B0A005D0}" destId="{817E18A6-FEED-4C6A-92BA-C0B695C84F59}" srcOrd="0" destOrd="0" presId="urn:microsoft.com/office/officeart/2005/8/layout/bProcess4"/>
    <dgm:cxn modelId="{91E26408-55F9-40C0-A721-7CE063A13735}" type="presParOf" srcId="{FD9BC3E5-4740-4FAC-80C0-0237B0A005D0}" destId="{AE7B093A-3C93-4615-A478-412B2539F358}" srcOrd="1" destOrd="0" presId="urn:microsoft.com/office/officeart/2005/8/layout/bProcess4"/>
    <dgm:cxn modelId="{56644020-5F9F-455D-B8DE-3C7B0CA03E7D}" type="presParOf" srcId="{D58888B0-3689-4663-B0E7-EF98F307C77F}" destId="{C61AFE15-53E2-4EC9-8286-DEC10EEBF545}" srcOrd="7" destOrd="0" presId="urn:microsoft.com/office/officeart/2005/8/layout/bProcess4"/>
    <dgm:cxn modelId="{94A65210-2A89-4648-A80F-3B6A3800D613}" type="presParOf" srcId="{D58888B0-3689-4663-B0E7-EF98F307C77F}" destId="{454C1088-CF6A-48EE-9637-E5566FE6F3D8}" srcOrd="8" destOrd="0" presId="urn:microsoft.com/office/officeart/2005/8/layout/bProcess4"/>
    <dgm:cxn modelId="{708ABFF5-6C1A-494B-85EF-14D2F23FEE43}" type="presParOf" srcId="{454C1088-CF6A-48EE-9637-E5566FE6F3D8}" destId="{4776278A-6D0B-465F-8215-4333E8902BE8}" srcOrd="0" destOrd="0" presId="urn:microsoft.com/office/officeart/2005/8/layout/bProcess4"/>
    <dgm:cxn modelId="{0386B454-E5D3-4235-98B8-1FDC17FCA4A7}" type="presParOf" srcId="{454C1088-CF6A-48EE-9637-E5566FE6F3D8}" destId="{2DC57DD7-FDE3-40C6-A80E-C28F2CBDAEE0}" srcOrd="1" destOrd="0" presId="urn:microsoft.com/office/officeart/2005/8/layout/bProcess4"/>
    <dgm:cxn modelId="{2CFC6E92-E65E-44F3-9C33-C854D8BCD02F}" type="presParOf" srcId="{D58888B0-3689-4663-B0E7-EF98F307C77F}" destId="{5DA709D8-D27A-4D9E-AD4E-474ECF46EAF6}" srcOrd="9" destOrd="0" presId="urn:microsoft.com/office/officeart/2005/8/layout/bProcess4"/>
    <dgm:cxn modelId="{6ADE29B5-5C7E-4DBD-8183-EAF452DE8E69}" type="presParOf" srcId="{D58888B0-3689-4663-B0E7-EF98F307C77F}" destId="{E10A1E47-9852-4FD1-ADDE-4577166C0F5E}" srcOrd="10" destOrd="0" presId="urn:microsoft.com/office/officeart/2005/8/layout/bProcess4"/>
    <dgm:cxn modelId="{44520131-9A51-415B-80F6-B3C33CD7EE8C}" type="presParOf" srcId="{E10A1E47-9852-4FD1-ADDE-4577166C0F5E}" destId="{93AAA1B5-C28B-4A3A-8936-CD27734CF418}" srcOrd="0" destOrd="0" presId="urn:microsoft.com/office/officeart/2005/8/layout/bProcess4"/>
    <dgm:cxn modelId="{09627267-6702-4D24-B6DA-36BE6B907D05}" type="presParOf" srcId="{E10A1E47-9852-4FD1-ADDE-4577166C0F5E}" destId="{AF8C3C67-692D-4510-81FF-B88B650D7833}" srcOrd="1" destOrd="0" presId="urn:microsoft.com/office/officeart/2005/8/layout/bProcess4"/>
    <dgm:cxn modelId="{E7E4C010-E96A-41C4-89D4-82D66D5BAA73}" type="presParOf" srcId="{D58888B0-3689-4663-B0E7-EF98F307C77F}" destId="{356B71F3-F6C4-4053-9DB4-3A4DE51F566F}" srcOrd="11" destOrd="0" presId="urn:microsoft.com/office/officeart/2005/8/layout/bProcess4"/>
    <dgm:cxn modelId="{813C0D1C-DCC0-4B28-AA48-19EA9CF406A6}" type="presParOf" srcId="{D58888B0-3689-4663-B0E7-EF98F307C77F}" destId="{B8EAC21B-4215-486F-BBF8-1F63FE9ADEAF}" srcOrd="12" destOrd="0" presId="urn:microsoft.com/office/officeart/2005/8/layout/bProcess4"/>
    <dgm:cxn modelId="{C4598F05-AC9D-4C18-BAAA-127AFF826FFF}" type="presParOf" srcId="{B8EAC21B-4215-486F-BBF8-1F63FE9ADEAF}" destId="{5D07AE1B-9C9C-4301-A289-F9C3B26BEA4C}" srcOrd="0" destOrd="0" presId="urn:microsoft.com/office/officeart/2005/8/layout/bProcess4"/>
    <dgm:cxn modelId="{6D1B8D8A-43A9-4067-89C1-E88F83B7C0FB}" type="presParOf" srcId="{B8EAC21B-4215-486F-BBF8-1F63FE9ADEAF}" destId="{C607E0F4-47A5-4D1D-8E82-6E28EA95142F}" srcOrd="1" destOrd="0" presId="urn:microsoft.com/office/officeart/2005/8/layout/bProcess4"/>
    <dgm:cxn modelId="{EB647391-39DE-47BA-A98E-D88B0AB6C357}" type="presParOf" srcId="{D58888B0-3689-4663-B0E7-EF98F307C77F}" destId="{25196D42-B36C-432A-B86B-10C9FE1395F3}" srcOrd="13" destOrd="0" presId="urn:microsoft.com/office/officeart/2005/8/layout/bProcess4"/>
    <dgm:cxn modelId="{C2EEA418-3619-42C3-9C63-5ACF3D1F0488}" type="presParOf" srcId="{D58888B0-3689-4663-B0E7-EF98F307C77F}" destId="{F55DF44C-A1DA-48A0-B35A-15500A37A4D4}" srcOrd="14" destOrd="0" presId="urn:microsoft.com/office/officeart/2005/8/layout/bProcess4"/>
    <dgm:cxn modelId="{0B1ACE69-0A55-4014-96F0-D2FE2E3BC953}" type="presParOf" srcId="{F55DF44C-A1DA-48A0-B35A-15500A37A4D4}" destId="{1280BE85-A655-4C2D-823D-64063EE018B7}" srcOrd="0" destOrd="0" presId="urn:microsoft.com/office/officeart/2005/8/layout/bProcess4"/>
    <dgm:cxn modelId="{830980B3-C58C-4303-BEEA-DCEABDB9234F}" type="presParOf" srcId="{F55DF44C-A1DA-48A0-B35A-15500A37A4D4}" destId="{B0CD7FC7-F7A8-445D-811A-3680360EA798}" srcOrd="1" destOrd="0" presId="urn:microsoft.com/office/officeart/2005/8/layout/bProcess4"/>
    <dgm:cxn modelId="{FE29285D-ED48-4B8D-A871-C8D9D6480A17}" type="presParOf" srcId="{D58888B0-3689-4663-B0E7-EF98F307C77F}" destId="{DFF849C8-2144-438E-AB43-8182EEE17F44}" srcOrd="15" destOrd="0" presId="urn:microsoft.com/office/officeart/2005/8/layout/bProcess4"/>
    <dgm:cxn modelId="{545CB648-70BE-4513-9BF5-3E1FAFBC0F25}" type="presParOf" srcId="{D58888B0-3689-4663-B0E7-EF98F307C77F}" destId="{0E0A105E-E519-4CD5-9C53-500A586F0372}" srcOrd="16" destOrd="0" presId="urn:microsoft.com/office/officeart/2005/8/layout/bProcess4"/>
    <dgm:cxn modelId="{0DD15DA3-2E4B-4A0F-AA1E-A9E7E9139FE7}" type="presParOf" srcId="{0E0A105E-E519-4CD5-9C53-500A586F0372}" destId="{138E28F8-B977-46C6-AE93-E291E619750F}" srcOrd="0" destOrd="0" presId="urn:microsoft.com/office/officeart/2005/8/layout/bProcess4"/>
    <dgm:cxn modelId="{543D9A09-EDB1-48CA-B899-76C754DDF41F}" type="presParOf" srcId="{0E0A105E-E519-4CD5-9C53-500A586F0372}" destId="{2074BD40-C5E9-4C88-8251-2BCFE4ACFE8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98E4DF-22FB-4F1B-BFF3-B01D684DCA3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03648B6-8D79-419F-885E-3337487579B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Образовательные области, затрагиваемые при развитии мелкой моторики рук в соответствии с ФГОС ДО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394377DD-8BC6-4B86-9C19-CDC636515BD3}" type="parTrans" cxnId="{EF62935C-DD69-413D-A8F3-A5C3ECF1B1DA}">
      <dgm:prSet/>
      <dgm:spPr/>
      <dgm:t>
        <a:bodyPr/>
        <a:lstStyle/>
        <a:p>
          <a:endParaRPr lang="ru-RU"/>
        </a:p>
      </dgm:t>
    </dgm:pt>
    <dgm:pt modelId="{67AFA481-DAE1-4697-B563-65329C0D7C5D}" type="sibTrans" cxnId="{EF62935C-DD69-413D-A8F3-A5C3ECF1B1DA}">
      <dgm:prSet/>
      <dgm:spPr/>
      <dgm:t>
        <a:bodyPr/>
        <a:lstStyle/>
        <a:p>
          <a:endParaRPr lang="ru-RU"/>
        </a:p>
      </dgm:t>
    </dgm:pt>
    <dgm:pt modelId="{98BD69FD-8A0F-42EA-B7D9-E5CCAD868AB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социально-коммуникативное развитие 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(формирование готовности к совместной деятельности)</a:t>
          </a:r>
          <a:endParaRPr lang="ru-RU" sz="16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CC20772D-3A9C-4FA8-9603-FAD1083CEE00}" type="parTrans" cxnId="{0AA3F6F7-A975-43E5-91C6-2F20B0AA55DB}">
      <dgm:prSet/>
      <dgm:spPr/>
      <dgm:t>
        <a:bodyPr/>
        <a:lstStyle/>
        <a:p>
          <a:endParaRPr lang="ru-RU"/>
        </a:p>
      </dgm:t>
    </dgm:pt>
    <dgm:pt modelId="{B4A554C5-25DF-47E9-A79D-3C88404AC7D2}" type="sibTrans" cxnId="{0AA3F6F7-A975-43E5-91C6-2F20B0AA55DB}">
      <dgm:prSet/>
      <dgm:spPr/>
      <dgm:t>
        <a:bodyPr/>
        <a:lstStyle/>
        <a:p>
          <a:endParaRPr lang="ru-RU"/>
        </a:p>
      </dgm:t>
    </dgm:pt>
    <dgm:pt modelId="{96501A54-9F68-40BF-AB6C-FAF8FC13CA4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познавательное развитие </a:t>
          </a:r>
        </a:p>
        <a:p>
          <a:r>
            <a:rPr lang="ru-RU" sz="16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(</a:t>
          </a:r>
          <a:r>
            <a:rPr lang="ru-RU" sz="1600" b="1" dirty="0" err="1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сенсорика</a:t>
          </a:r>
          <a:r>
            <a:rPr lang="ru-RU" sz="16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, окружающий мир, конструирование)</a:t>
          </a:r>
          <a:endParaRPr lang="ru-RU" sz="16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EF0CA147-BCC4-47A8-8F17-02B04E9CBE69}" type="parTrans" cxnId="{A0779E21-D4C0-4834-89E2-34FD024E4B80}">
      <dgm:prSet/>
      <dgm:spPr/>
      <dgm:t>
        <a:bodyPr/>
        <a:lstStyle/>
        <a:p>
          <a:endParaRPr lang="ru-RU"/>
        </a:p>
      </dgm:t>
    </dgm:pt>
    <dgm:pt modelId="{BD41A59F-8699-48FB-A788-8A6CCC043AEB}" type="sibTrans" cxnId="{A0779E21-D4C0-4834-89E2-34FD024E4B80}">
      <dgm:prSet/>
      <dgm:spPr/>
      <dgm:t>
        <a:bodyPr/>
        <a:lstStyle/>
        <a:p>
          <a:endParaRPr lang="ru-RU"/>
        </a:p>
      </dgm:t>
    </dgm:pt>
    <dgm:pt modelId="{14CFEBBF-826B-467D-9DDD-1758D188FE4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речевое развитие (овладение средствами общения)</a:t>
          </a:r>
          <a:endParaRPr lang="ru-RU" sz="16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D1DA44A3-63E2-4018-A19C-F6A6D2361E32}" type="parTrans" cxnId="{64DFE608-2179-4589-9BD5-6E55A2896E90}">
      <dgm:prSet/>
      <dgm:spPr/>
      <dgm:t>
        <a:bodyPr/>
        <a:lstStyle/>
        <a:p>
          <a:endParaRPr lang="ru-RU"/>
        </a:p>
      </dgm:t>
    </dgm:pt>
    <dgm:pt modelId="{D85BD33E-6531-414A-8B10-58960783E86E}" type="sibTrans" cxnId="{64DFE608-2179-4589-9BD5-6E55A2896E90}">
      <dgm:prSet/>
      <dgm:spPr/>
      <dgm:t>
        <a:bodyPr/>
        <a:lstStyle/>
        <a:p>
          <a:endParaRPr lang="ru-RU"/>
        </a:p>
      </dgm:t>
    </dgm:pt>
    <dgm:pt modelId="{2AE7FE23-D21E-4E07-BAFA-A4A7448B5C6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художественно-эстетическое развитие (рисование, лепка, стихи,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потешки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, сказки, игра на музыкальных инструментах)</a:t>
          </a:r>
          <a:endParaRPr lang="ru-RU" sz="14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29F94A80-D27F-45A7-B4A2-1E8AE7292254}" type="parTrans" cxnId="{3A1BF72E-9AF4-46D9-A512-57EDB0D4AE42}">
      <dgm:prSet/>
      <dgm:spPr/>
      <dgm:t>
        <a:bodyPr/>
        <a:lstStyle/>
        <a:p>
          <a:endParaRPr lang="ru-RU"/>
        </a:p>
      </dgm:t>
    </dgm:pt>
    <dgm:pt modelId="{6742C50F-55D4-4C05-91EB-D78E38AA6A0F}" type="sibTrans" cxnId="{3A1BF72E-9AF4-46D9-A512-57EDB0D4AE42}">
      <dgm:prSet/>
      <dgm:spPr/>
      <dgm:t>
        <a:bodyPr/>
        <a:lstStyle/>
        <a:p>
          <a:endParaRPr lang="ru-RU"/>
        </a:p>
      </dgm:t>
    </dgm:pt>
    <dgm:pt modelId="{0AFC2031-C953-4716-ACA4-F68A84DC776A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физическое развитие </a:t>
          </a:r>
        </a:p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(массаж, пальчиковая гимнастика)</a:t>
          </a:r>
          <a:endParaRPr lang="ru-RU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7457EBE1-F611-4F6D-9227-E1ABE630CC92}" type="parTrans" cxnId="{017E1A62-9BBD-405E-BBB6-56247F8D2102}">
      <dgm:prSet/>
      <dgm:spPr/>
      <dgm:t>
        <a:bodyPr/>
        <a:lstStyle/>
        <a:p>
          <a:endParaRPr lang="ru-RU"/>
        </a:p>
      </dgm:t>
    </dgm:pt>
    <dgm:pt modelId="{4D37EC75-1525-4263-950E-4825BDCF9382}" type="sibTrans" cxnId="{017E1A62-9BBD-405E-BBB6-56247F8D2102}">
      <dgm:prSet/>
      <dgm:spPr/>
      <dgm:t>
        <a:bodyPr/>
        <a:lstStyle/>
        <a:p>
          <a:endParaRPr lang="ru-RU"/>
        </a:p>
      </dgm:t>
    </dgm:pt>
    <dgm:pt modelId="{444D4DF9-B14D-48FE-9233-74ABE98F375B}" type="pres">
      <dgm:prSet presAssocID="{7698E4DF-22FB-4F1B-BFF3-B01D684DCA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21A409-8EE6-4958-9090-05536BB5BA01}" type="pres">
      <dgm:prSet presAssocID="{F03648B6-8D79-419F-885E-3337487579B1}" presName="hierRoot1" presStyleCnt="0"/>
      <dgm:spPr/>
    </dgm:pt>
    <dgm:pt modelId="{509A351C-BD2C-4F23-B772-F638A1D6C90B}" type="pres">
      <dgm:prSet presAssocID="{F03648B6-8D79-419F-885E-3337487579B1}" presName="composite" presStyleCnt="0"/>
      <dgm:spPr/>
    </dgm:pt>
    <dgm:pt modelId="{A491393A-F32E-4F9F-8F3E-9C89893CBF87}" type="pres">
      <dgm:prSet presAssocID="{F03648B6-8D79-419F-885E-3337487579B1}" presName="background" presStyleLbl="node0" presStyleIdx="0" presStyleCnt="1"/>
      <dgm:spPr/>
    </dgm:pt>
    <dgm:pt modelId="{21DF3647-F95A-4786-B0DE-E7DEEFD96241}" type="pres">
      <dgm:prSet presAssocID="{F03648B6-8D79-419F-885E-3337487579B1}" presName="text" presStyleLbl="fgAcc0" presStyleIdx="0" presStyleCnt="1" custScaleX="257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07C62F-0D0A-4713-83C3-B5C6E7C9988A}" type="pres">
      <dgm:prSet presAssocID="{F03648B6-8D79-419F-885E-3337487579B1}" presName="hierChild2" presStyleCnt="0"/>
      <dgm:spPr/>
    </dgm:pt>
    <dgm:pt modelId="{FA32E93E-089A-467F-8FF6-257CF6591A19}" type="pres">
      <dgm:prSet presAssocID="{CC20772D-3A9C-4FA8-9603-FAD1083CEE0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10B4428-83D4-428F-BD58-C865DF263FEB}" type="pres">
      <dgm:prSet presAssocID="{98BD69FD-8A0F-42EA-B7D9-E5CCAD868ABE}" presName="hierRoot2" presStyleCnt="0"/>
      <dgm:spPr/>
    </dgm:pt>
    <dgm:pt modelId="{BFD39071-6CAA-4DAC-9E55-EC7E3F55FCCD}" type="pres">
      <dgm:prSet presAssocID="{98BD69FD-8A0F-42EA-B7D9-E5CCAD868ABE}" presName="composite2" presStyleCnt="0"/>
      <dgm:spPr/>
    </dgm:pt>
    <dgm:pt modelId="{EDF856B5-5D22-4419-B53F-6B7A7CFD31A5}" type="pres">
      <dgm:prSet presAssocID="{98BD69FD-8A0F-42EA-B7D9-E5CCAD868ABE}" presName="background2" presStyleLbl="node2" presStyleIdx="0" presStyleCnt="2"/>
      <dgm:spPr/>
    </dgm:pt>
    <dgm:pt modelId="{16012EE9-5367-4799-A1E5-7AFB8893A7CE}" type="pres">
      <dgm:prSet presAssocID="{98BD69FD-8A0F-42EA-B7D9-E5CCAD868ABE}" presName="text2" presStyleLbl="fgAcc2" presStyleIdx="0" presStyleCnt="2" custScaleX="124513" custScaleY="1160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552F92-C97B-4F8D-B8E5-41495E8914DF}" type="pres">
      <dgm:prSet presAssocID="{98BD69FD-8A0F-42EA-B7D9-E5CCAD868ABE}" presName="hierChild3" presStyleCnt="0"/>
      <dgm:spPr/>
    </dgm:pt>
    <dgm:pt modelId="{7168E8C4-BC76-45D8-A645-BFAA9E795C3E}" type="pres">
      <dgm:prSet presAssocID="{EF0CA147-BCC4-47A8-8F17-02B04E9CBE6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38F6341F-8499-4052-87FB-E5BD2242F390}" type="pres">
      <dgm:prSet presAssocID="{96501A54-9F68-40BF-AB6C-FAF8FC13CA42}" presName="hierRoot3" presStyleCnt="0"/>
      <dgm:spPr/>
    </dgm:pt>
    <dgm:pt modelId="{D64C18BF-71C9-4090-8B47-934F894A1AA4}" type="pres">
      <dgm:prSet presAssocID="{96501A54-9F68-40BF-AB6C-FAF8FC13CA42}" presName="composite3" presStyleCnt="0"/>
      <dgm:spPr/>
    </dgm:pt>
    <dgm:pt modelId="{744A7266-8222-4112-95DF-8E88548D447A}" type="pres">
      <dgm:prSet presAssocID="{96501A54-9F68-40BF-AB6C-FAF8FC13CA42}" presName="background3" presStyleLbl="node3" presStyleIdx="0" presStyleCnt="3"/>
      <dgm:spPr/>
    </dgm:pt>
    <dgm:pt modelId="{C7B08F20-7022-406B-9942-48AE92B4F38D}" type="pres">
      <dgm:prSet presAssocID="{96501A54-9F68-40BF-AB6C-FAF8FC13CA4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54A242-3FCC-4620-814B-2D0EDE26B77D}" type="pres">
      <dgm:prSet presAssocID="{96501A54-9F68-40BF-AB6C-FAF8FC13CA42}" presName="hierChild4" presStyleCnt="0"/>
      <dgm:spPr/>
    </dgm:pt>
    <dgm:pt modelId="{9A31373E-C158-4FE2-B1F2-3AB97044BDC9}" type="pres">
      <dgm:prSet presAssocID="{D1DA44A3-63E2-4018-A19C-F6A6D2361E32}" presName="Name17" presStyleLbl="parChTrans1D3" presStyleIdx="1" presStyleCnt="3"/>
      <dgm:spPr/>
      <dgm:t>
        <a:bodyPr/>
        <a:lstStyle/>
        <a:p>
          <a:endParaRPr lang="ru-RU"/>
        </a:p>
      </dgm:t>
    </dgm:pt>
    <dgm:pt modelId="{D27471E3-EF8C-4716-B712-8291B2076183}" type="pres">
      <dgm:prSet presAssocID="{14CFEBBF-826B-467D-9DDD-1758D188FE4C}" presName="hierRoot3" presStyleCnt="0"/>
      <dgm:spPr/>
    </dgm:pt>
    <dgm:pt modelId="{69F20B98-1C78-45FC-8495-24A370F3F43E}" type="pres">
      <dgm:prSet presAssocID="{14CFEBBF-826B-467D-9DDD-1758D188FE4C}" presName="composite3" presStyleCnt="0"/>
      <dgm:spPr/>
    </dgm:pt>
    <dgm:pt modelId="{FD6B5265-0077-41DE-B53E-CB4523DA542C}" type="pres">
      <dgm:prSet presAssocID="{14CFEBBF-826B-467D-9DDD-1758D188FE4C}" presName="background3" presStyleLbl="node3" presStyleIdx="1" presStyleCnt="3"/>
      <dgm:spPr/>
    </dgm:pt>
    <dgm:pt modelId="{78B1D869-2CA8-47AE-82F0-2632D3AC4217}" type="pres">
      <dgm:prSet presAssocID="{14CFEBBF-826B-467D-9DDD-1758D188FE4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322120-B0EB-4154-B09D-BB43C6402A92}" type="pres">
      <dgm:prSet presAssocID="{14CFEBBF-826B-467D-9DDD-1758D188FE4C}" presName="hierChild4" presStyleCnt="0"/>
      <dgm:spPr/>
    </dgm:pt>
    <dgm:pt modelId="{DB4AB23E-EC9F-492B-AF32-ED9E31E21BF7}" type="pres">
      <dgm:prSet presAssocID="{29F94A80-D27F-45A7-B4A2-1E8AE729225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B039CFC-B5B3-48CC-AF64-0DF91D6D6A41}" type="pres">
      <dgm:prSet presAssocID="{2AE7FE23-D21E-4E07-BAFA-A4A7448B5C69}" presName="hierRoot2" presStyleCnt="0"/>
      <dgm:spPr/>
    </dgm:pt>
    <dgm:pt modelId="{4DC36821-15BD-4128-B056-1142BFF407D5}" type="pres">
      <dgm:prSet presAssocID="{2AE7FE23-D21E-4E07-BAFA-A4A7448B5C69}" presName="composite2" presStyleCnt="0"/>
      <dgm:spPr/>
    </dgm:pt>
    <dgm:pt modelId="{BAE66035-13B0-4E2E-B761-7D8B2CE8C70F}" type="pres">
      <dgm:prSet presAssocID="{2AE7FE23-D21E-4E07-BAFA-A4A7448B5C69}" presName="background2" presStyleLbl="node2" presStyleIdx="1" presStyleCnt="2"/>
      <dgm:spPr/>
    </dgm:pt>
    <dgm:pt modelId="{FA21C701-6440-4F1F-B18B-EF74E218EB60}" type="pres">
      <dgm:prSet presAssocID="{2AE7FE23-D21E-4E07-BAFA-A4A7448B5C6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5E89C5-F81F-4DDC-9A51-537FFC023F02}" type="pres">
      <dgm:prSet presAssocID="{2AE7FE23-D21E-4E07-BAFA-A4A7448B5C69}" presName="hierChild3" presStyleCnt="0"/>
      <dgm:spPr/>
    </dgm:pt>
    <dgm:pt modelId="{EE15A3A5-6355-402B-85F7-519CB9B22FB7}" type="pres">
      <dgm:prSet presAssocID="{7457EBE1-F611-4F6D-9227-E1ABE630CC92}" presName="Name17" presStyleLbl="parChTrans1D3" presStyleIdx="2" presStyleCnt="3"/>
      <dgm:spPr/>
      <dgm:t>
        <a:bodyPr/>
        <a:lstStyle/>
        <a:p>
          <a:endParaRPr lang="ru-RU"/>
        </a:p>
      </dgm:t>
    </dgm:pt>
    <dgm:pt modelId="{7A278546-E232-4B12-8609-565612677628}" type="pres">
      <dgm:prSet presAssocID="{0AFC2031-C953-4716-ACA4-F68A84DC776A}" presName="hierRoot3" presStyleCnt="0"/>
      <dgm:spPr/>
    </dgm:pt>
    <dgm:pt modelId="{382984F8-5CF5-40C7-A072-633EDCAB4B99}" type="pres">
      <dgm:prSet presAssocID="{0AFC2031-C953-4716-ACA4-F68A84DC776A}" presName="composite3" presStyleCnt="0"/>
      <dgm:spPr/>
    </dgm:pt>
    <dgm:pt modelId="{FEF75771-4393-4B07-AECB-6145D4BB015C}" type="pres">
      <dgm:prSet presAssocID="{0AFC2031-C953-4716-ACA4-F68A84DC776A}" presName="background3" presStyleLbl="node3" presStyleIdx="2" presStyleCnt="3"/>
      <dgm:spPr/>
    </dgm:pt>
    <dgm:pt modelId="{97959602-A102-46F0-90F8-383603ED640E}" type="pres">
      <dgm:prSet presAssocID="{0AFC2031-C953-4716-ACA4-F68A84DC776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DE03F-D0E2-42A8-8D4F-A1FE7C31AFC2}" type="pres">
      <dgm:prSet presAssocID="{0AFC2031-C953-4716-ACA4-F68A84DC776A}" presName="hierChild4" presStyleCnt="0"/>
      <dgm:spPr/>
    </dgm:pt>
  </dgm:ptLst>
  <dgm:cxnLst>
    <dgm:cxn modelId="{3D3B8486-0D64-4532-83C6-3F2E050990BB}" type="presOf" srcId="{EF0CA147-BCC4-47A8-8F17-02B04E9CBE69}" destId="{7168E8C4-BC76-45D8-A645-BFAA9E795C3E}" srcOrd="0" destOrd="0" presId="urn:microsoft.com/office/officeart/2005/8/layout/hierarchy1"/>
    <dgm:cxn modelId="{017E1A62-9BBD-405E-BBB6-56247F8D2102}" srcId="{2AE7FE23-D21E-4E07-BAFA-A4A7448B5C69}" destId="{0AFC2031-C953-4716-ACA4-F68A84DC776A}" srcOrd="0" destOrd="0" parTransId="{7457EBE1-F611-4F6D-9227-E1ABE630CC92}" sibTransId="{4D37EC75-1525-4263-950E-4825BDCF9382}"/>
    <dgm:cxn modelId="{BDA48716-B181-4C86-A355-8D752270ECFA}" type="presOf" srcId="{14CFEBBF-826B-467D-9DDD-1758D188FE4C}" destId="{78B1D869-2CA8-47AE-82F0-2632D3AC4217}" srcOrd="0" destOrd="0" presId="urn:microsoft.com/office/officeart/2005/8/layout/hierarchy1"/>
    <dgm:cxn modelId="{239BA871-349C-4592-BA1B-2D9253FA0152}" type="presOf" srcId="{98BD69FD-8A0F-42EA-B7D9-E5CCAD868ABE}" destId="{16012EE9-5367-4799-A1E5-7AFB8893A7CE}" srcOrd="0" destOrd="0" presId="urn:microsoft.com/office/officeart/2005/8/layout/hierarchy1"/>
    <dgm:cxn modelId="{0AA3F6F7-A975-43E5-91C6-2F20B0AA55DB}" srcId="{F03648B6-8D79-419F-885E-3337487579B1}" destId="{98BD69FD-8A0F-42EA-B7D9-E5CCAD868ABE}" srcOrd="0" destOrd="0" parTransId="{CC20772D-3A9C-4FA8-9603-FAD1083CEE00}" sibTransId="{B4A554C5-25DF-47E9-A79D-3C88404AC7D2}"/>
    <dgm:cxn modelId="{64DFE608-2179-4589-9BD5-6E55A2896E90}" srcId="{98BD69FD-8A0F-42EA-B7D9-E5CCAD868ABE}" destId="{14CFEBBF-826B-467D-9DDD-1758D188FE4C}" srcOrd="1" destOrd="0" parTransId="{D1DA44A3-63E2-4018-A19C-F6A6D2361E32}" sibTransId="{D85BD33E-6531-414A-8B10-58960783E86E}"/>
    <dgm:cxn modelId="{5D1944A5-B8D5-4228-A8EC-B515263A7A5F}" type="presOf" srcId="{7457EBE1-F611-4F6D-9227-E1ABE630CC92}" destId="{EE15A3A5-6355-402B-85F7-519CB9B22FB7}" srcOrd="0" destOrd="0" presId="urn:microsoft.com/office/officeart/2005/8/layout/hierarchy1"/>
    <dgm:cxn modelId="{A454B996-A0C0-4A40-B1BC-E427FBD47FF0}" type="presOf" srcId="{D1DA44A3-63E2-4018-A19C-F6A6D2361E32}" destId="{9A31373E-C158-4FE2-B1F2-3AB97044BDC9}" srcOrd="0" destOrd="0" presId="urn:microsoft.com/office/officeart/2005/8/layout/hierarchy1"/>
    <dgm:cxn modelId="{B1045F1C-49B7-4D06-B4A3-245C5FF7488C}" type="presOf" srcId="{CC20772D-3A9C-4FA8-9603-FAD1083CEE00}" destId="{FA32E93E-089A-467F-8FF6-257CF6591A19}" srcOrd="0" destOrd="0" presId="urn:microsoft.com/office/officeart/2005/8/layout/hierarchy1"/>
    <dgm:cxn modelId="{BC231BA2-AF26-437A-8C2A-7C7AC41E62F5}" type="presOf" srcId="{96501A54-9F68-40BF-AB6C-FAF8FC13CA42}" destId="{C7B08F20-7022-406B-9942-48AE92B4F38D}" srcOrd="0" destOrd="0" presId="urn:microsoft.com/office/officeart/2005/8/layout/hierarchy1"/>
    <dgm:cxn modelId="{EF62935C-DD69-413D-A8F3-A5C3ECF1B1DA}" srcId="{7698E4DF-22FB-4F1B-BFF3-B01D684DCA3C}" destId="{F03648B6-8D79-419F-885E-3337487579B1}" srcOrd="0" destOrd="0" parTransId="{394377DD-8BC6-4B86-9C19-CDC636515BD3}" sibTransId="{67AFA481-DAE1-4697-B563-65329C0D7C5D}"/>
    <dgm:cxn modelId="{3A1BF72E-9AF4-46D9-A512-57EDB0D4AE42}" srcId="{F03648B6-8D79-419F-885E-3337487579B1}" destId="{2AE7FE23-D21E-4E07-BAFA-A4A7448B5C69}" srcOrd="1" destOrd="0" parTransId="{29F94A80-D27F-45A7-B4A2-1E8AE7292254}" sibTransId="{6742C50F-55D4-4C05-91EB-D78E38AA6A0F}"/>
    <dgm:cxn modelId="{5903F8C3-937F-44E8-BF15-1E87D2DAE10D}" type="presOf" srcId="{0AFC2031-C953-4716-ACA4-F68A84DC776A}" destId="{97959602-A102-46F0-90F8-383603ED640E}" srcOrd="0" destOrd="0" presId="urn:microsoft.com/office/officeart/2005/8/layout/hierarchy1"/>
    <dgm:cxn modelId="{10302E42-1D7D-4FB8-8B65-E460A0285E99}" type="presOf" srcId="{29F94A80-D27F-45A7-B4A2-1E8AE7292254}" destId="{DB4AB23E-EC9F-492B-AF32-ED9E31E21BF7}" srcOrd="0" destOrd="0" presId="urn:microsoft.com/office/officeart/2005/8/layout/hierarchy1"/>
    <dgm:cxn modelId="{A0779E21-D4C0-4834-89E2-34FD024E4B80}" srcId="{98BD69FD-8A0F-42EA-B7D9-E5CCAD868ABE}" destId="{96501A54-9F68-40BF-AB6C-FAF8FC13CA42}" srcOrd="0" destOrd="0" parTransId="{EF0CA147-BCC4-47A8-8F17-02B04E9CBE69}" sibTransId="{BD41A59F-8699-48FB-A788-8A6CCC043AEB}"/>
    <dgm:cxn modelId="{41CA685B-0BAB-4B0A-A82B-AC81B848A65B}" type="presOf" srcId="{7698E4DF-22FB-4F1B-BFF3-B01D684DCA3C}" destId="{444D4DF9-B14D-48FE-9233-74ABE98F375B}" srcOrd="0" destOrd="0" presId="urn:microsoft.com/office/officeart/2005/8/layout/hierarchy1"/>
    <dgm:cxn modelId="{8F1964B5-1CA7-47D0-B5A8-1CAED1AB16F0}" type="presOf" srcId="{F03648B6-8D79-419F-885E-3337487579B1}" destId="{21DF3647-F95A-4786-B0DE-E7DEEFD96241}" srcOrd="0" destOrd="0" presId="urn:microsoft.com/office/officeart/2005/8/layout/hierarchy1"/>
    <dgm:cxn modelId="{817A1036-9107-47A6-A540-CCFE6726E5A8}" type="presOf" srcId="{2AE7FE23-D21E-4E07-BAFA-A4A7448B5C69}" destId="{FA21C701-6440-4F1F-B18B-EF74E218EB60}" srcOrd="0" destOrd="0" presId="urn:microsoft.com/office/officeart/2005/8/layout/hierarchy1"/>
    <dgm:cxn modelId="{19F7EC13-14BF-48E0-95CD-C62B13D990AD}" type="presParOf" srcId="{444D4DF9-B14D-48FE-9233-74ABE98F375B}" destId="{B321A409-8EE6-4958-9090-05536BB5BA01}" srcOrd="0" destOrd="0" presId="urn:microsoft.com/office/officeart/2005/8/layout/hierarchy1"/>
    <dgm:cxn modelId="{DC337AF5-FB46-4727-AE77-10A4D3DD8307}" type="presParOf" srcId="{B321A409-8EE6-4958-9090-05536BB5BA01}" destId="{509A351C-BD2C-4F23-B772-F638A1D6C90B}" srcOrd="0" destOrd="0" presId="urn:microsoft.com/office/officeart/2005/8/layout/hierarchy1"/>
    <dgm:cxn modelId="{0C49E8C3-681F-4CD8-BDAD-3386546F4C49}" type="presParOf" srcId="{509A351C-BD2C-4F23-B772-F638A1D6C90B}" destId="{A491393A-F32E-4F9F-8F3E-9C89893CBF87}" srcOrd="0" destOrd="0" presId="urn:microsoft.com/office/officeart/2005/8/layout/hierarchy1"/>
    <dgm:cxn modelId="{D2256220-7D9E-4113-A107-FCDB553FD631}" type="presParOf" srcId="{509A351C-BD2C-4F23-B772-F638A1D6C90B}" destId="{21DF3647-F95A-4786-B0DE-E7DEEFD96241}" srcOrd="1" destOrd="0" presId="urn:microsoft.com/office/officeart/2005/8/layout/hierarchy1"/>
    <dgm:cxn modelId="{2CC350B3-85F2-4A2C-9AF4-7618B903475F}" type="presParOf" srcId="{B321A409-8EE6-4958-9090-05536BB5BA01}" destId="{4607C62F-0D0A-4713-83C3-B5C6E7C9988A}" srcOrd="1" destOrd="0" presId="urn:microsoft.com/office/officeart/2005/8/layout/hierarchy1"/>
    <dgm:cxn modelId="{9E5ED86D-60AA-4D20-B41D-F56204196E31}" type="presParOf" srcId="{4607C62F-0D0A-4713-83C3-B5C6E7C9988A}" destId="{FA32E93E-089A-467F-8FF6-257CF6591A19}" srcOrd="0" destOrd="0" presId="urn:microsoft.com/office/officeart/2005/8/layout/hierarchy1"/>
    <dgm:cxn modelId="{418A425C-149E-43E2-A92D-F22BC07E41C6}" type="presParOf" srcId="{4607C62F-0D0A-4713-83C3-B5C6E7C9988A}" destId="{910B4428-83D4-428F-BD58-C865DF263FEB}" srcOrd="1" destOrd="0" presId="urn:microsoft.com/office/officeart/2005/8/layout/hierarchy1"/>
    <dgm:cxn modelId="{0FCE349B-C12F-4D68-AF14-A461A746FA93}" type="presParOf" srcId="{910B4428-83D4-428F-BD58-C865DF263FEB}" destId="{BFD39071-6CAA-4DAC-9E55-EC7E3F55FCCD}" srcOrd="0" destOrd="0" presId="urn:microsoft.com/office/officeart/2005/8/layout/hierarchy1"/>
    <dgm:cxn modelId="{6FDC1702-444C-419C-B62B-34F40E638C1A}" type="presParOf" srcId="{BFD39071-6CAA-4DAC-9E55-EC7E3F55FCCD}" destId="{EDF856B5-5D22-4419-B53F-6B7A7CFD31A5}" srcOrd="0" destOrd="0" presId="urn:microsoft.com/office/officeart/2005/8/layout/hierarchy1"/>
    <dgm:cxn modelId="{397CA9DD-0C0B-4362-B1A9-A884386F39D7}" type="presParOf" srcId="{BFD39071-6CAA-4DAC-9E55-EC7E3F55FCCD}" destId="{16012EE9-5367-4799-A1E5-7AFB8893A7CE}" srcOrd="1" destOrd="0" presId="urn:microsoft.com/office/officeart/2005/8/layout/hierarchy1"/>
    <dgm:cxn modelId="{67EFD56A-222D-4DE9-83C2-CEDF34EB94EA}" type="presParOf" srcId="{910B4428-83D4-428F-BD58-C865DF263FEB}" destId="{D3552F92-C97B-4F8D-B8E5-41495E8914DF}" srcOrd="1" destOrd="0" presId="urn:microsoft.com/office/officeart/2005/8/layout/hierarchy1"/>
    <dgm:cxn modelId="{9FB4727F-3239-4AD8-BFDF-B6D8FFB17515}" type="presParOf" srcId="{D3552F92-C97B-4F8D-B8E5-41495E8914DF}" destId="{7168E8C4-BC76-45D8-A645-BFAA9E795C3E}" srcOrd="0" destOrd="0" presId="urn:microsoft.com/office/officeart/2005/8/layout/hierarchy1"/>
    <dgm:cxn modelId="{6DFA6E40-5597-45F5-8AEA-044113E3C622}" type="presParOf" srcId="{D3552F92-C97B-4F8D-B8E5-41495E8914DF}" destId="{38F6341F-8499-4052-87FB-E5BD2242F390}" srcOrd="1" destOrd="0" presId="urn:microsoft.com/office/officeart/2005/8/layout/hierarchy1"/>
    <dgm:cxn modelId="{9D8176B0-487A-43F4-B761-4481D1B540B8}" type="presParOf" srcId="{38F6341F-8499-4052-87FB-E5BD2242F390}" destId="{D64C18BF-71C9-4090-8B47-934F894A1AA4}" srcOrd="0" destOrd="0" presId="urn:microsoft.com/office/officeart/2005/8/layout/hierarchy1"/>
    <dgm:cxn modelId="{1DE01CC5-1B86-4401-B349-E142F69A8864}" type="presParOf" srcId="{D64C18BF-71C9-4090-8B47-934F894A1AA4}" destId="{744A7266-8222-4112-95DF-8E88548D447A}" srcOrd="0" destOrd="0" presId="urn:microsoft.com/office/officeart/2005/8/layout/hierarchy1"/>
    <dgm:cxn modelId="{5391FDD0-3B78-45DD-8199-0EBFE1CB2AE3}" type="presParOf" srcId="{D64C18BF-71C9-4090-8B47-934F894A1AA4}" destId="{C7B08F20-7022-406B-9942-48AE92B4F38D}" srcOrd="1" destOrd="0" presId="urn:microsoft.com/office/officeart/2005/8/layout/hierarchy1"/>
    <dgm:cxn modelId="{AD191CAD-EC75-4454-9054-DFFECBA0A1D4}" type="presParOf" srcId="{38F6341F-8499-4052-87FB-E5BD2242F390}" destId="{7754A242-3FCC-4620-814B-2D0EDE26B77D}" srcOrd="1" destOrd="0" presId="urn:microsoft.com/office/officeart/2005/8/layout/hierarchy1"/>
    <dgm:cxn modelId="{36A4A5F1-C3E8-4B2C-935E-E51198C412FD}" type="presParOf" srcId="{D3552F92-C97B-4F8D-B8E5-41495E8914DF}" destId="{9A31373E-C158-4FE2-B1F2-3AB97044BDC9}" srcOrd="2" destOrd="0" presId="urn:microsoft.com/office/officeart/2005/8/layout/hierarchy1"/>
    <dgm:cxn modelId="{1855C3DF-EF91-49B0-8FD0-7F0124F34210}" type="presParOf" srcId="{D3552F92-C97B-4F8D-B8E5-41495E8914DF}" destId="{D27471E3-EF8C-4716-B712-8291B2076183}" srcOrd="3" destOrd="0" presId="urn:microsoft.com/office/officeart/2005/8/layout/hierarchy1"/>
    <dgm:cxn modelId="{34610EA9-939F-4338-8F6A-D07A4C435F08}" type="presParOf" srcId="{D27471E3-EF8C-4716-B712-8291B2076183}" destId="{69F20B98-1C78-45FC-8495-24A370F3F43E}" srcOrd="0" destOrd="0" presId="urn:microsoft.com/office/officeart/2005/8/layout/hierarchy1"/>
    <dgm:cxn modelId="{CE67DB19-E243-4299-B228-27F232F93A88}" type="presParOf" srcId="{69F20B98-1C78-45FC-8495-24A370F3F43E}" destId="{FD6B5265-0077-41DE-B53E-CB4523DA542C}" srcOrd="0" destOrd="0" presId="urn:microsoft.com/office/officeart/2005/8/layout/hierarchy1"/>
    <dgm:cxn modelId="{14B179B6-5E09-4C21-9D7B-A2D9ABB5E978}" type="presParOf" srcId="{69F20B98-1C78-45FC-8495-24A370F3F43E}" destId="{78B1D869-2CA8-47AE-82F0-2632D3AC4217}" srcOrd="1" destOrd="0" presId="urn:microsoft.com/office/officeart/2005/8/layout/hierarchy1"/>
    <dgm:cxn modelId="{95DC6547-B72B-4513-A18A-7FA668881040}" type="presParOf" srcId="{D27471E3-EF8C-4716-B712-8291B2076183}" destId="{06322120-B0EB-4154-B09D-BB43C6402A92}" srcOrd="1" destOrd="0" presId="urn:microsoft.com/office/officeart/2005/8/layout/hierarchy1"/>
    <dgm:cxn modelId="{AD55E7A7-F8B9-4FE0-A864-4080B4427E01}" type="presParOf" srcId="{4607C62F-0D0A-4713-83C3-B5C6E7C9988A}" destId="{DB4AB23E-EC9F-492B-AF32-ED9E31E21BF7}" srcOrd="2" destOrd="0" presId="urn:microsoft.com/office/officeart/2005/8/layout/hierarchy1"/>
    <dgm:cxn modelId="{DD552603-3E7B-4449-A420-0CD6ECAD6984}" type="presParOf" srcId="{4607C62F-0D0A-4713-83C3-B5C6E7C9988A}" destId="{BB039CFC-B5B3-48CC-AF64-0DF91D6D6A41}" srcOrd="3" destOrd="0" presId="urn:microsoft.com/office/officeart/2005/8/layout/hierarchy1"/>
    <dgm:cxn modelId="{D5AEE3D9-5656-4B85-A509-D9563F729895}" type="presParOf" srcId="{BB039CFC-B5B3-48CC-AF64-0DF91D6D6A41}" destId="{4DC36821-15BD-4128-B056-1142BFF407D5}" srcOrd="0" destOrd="0" presId="urn:microsoft.com/office/officeart/2005/8/layout/hierarchy1"/>
    <dgm:cxn modelId="{4E205C4E-5E55-40A5-AEAE-6A7CD5726ED5}" type="presParOf" srcId="{4DC36821-15BD-4128-B056-1142BFF407D5}" destId="{BAE66035-13B0-4E2E-B761-7D8B2CE8C70F}" srcOrd="0" destOrd="0" presId="urn:microsoft.com/office/officeart/2005/8/layout/hierarchy1"/>
    <dgm:cxn modelId="{B8607455-3437-4041-96BE-04AD987222F9}" type="presParOf" srcId="{4DC36821-15BD-4128-B056-1142BFF407D5}" destId="{FA21C701-6440-4F1F-B18B-EF74E218EB60}" srcOrd="1" destOrd="0" presId="urn:microsoft.com/office/officeart/2005/8/layout/hierarchy1"/>
    <dgm:cxn modelId="{C8A4A566-143D-4DBE-9ABF-3F498074DE86}" type="presParOf" srcId="{BB039CFC-B5B3-48CC-AF64-0DF91D6D6A41}" destId="{6E5E89C5-F81F-4DDC-9A51-537FFC023F02}" srcOrd="1" destOrd="0" presId="urn:microsoft.com/office/officeart/2005/8/layout/hierarchy1"/>
    <dgm:cxn modelId="{4F3FAC64-2186-4BC5-A316-C882C96C4C67}" type="presParOf" srcId="{6E5E89C5-F81F-4DDC-9A51-537FFC023F02}" destId="{EE15A3A5-6355-402B-85F7-519CB9B22FB7}" srcOrd="0" destOrd="0" presId="urn:microsoft.com/office/officeart/2005/8/layout/hierarchy1"/>
    <dgm:cxn modelId="{84541039-7F0D-450B-A25F-35DE28DD0A79}" type="presParOf" srcId="{6E5E89C5-F81F-4DDC-9A51-537FFC023F02}" destId="{7A278546-E232-4B12-8609-565612677628}" srcOrd="1" destOrd="0" presId="urn:microsoft.com/office/officeart/2005/8/layout/hierarchy1"/>
    <dgm:cxn modelId="{ADA192F0-198C-4D56-A662-03C26F65AD1C}" type="presParOf" srcId="{7A278546-E232-4B12-8609-565612677628}" destId="{382984F8-5CF5-40C7-A072-633EDCAB4B99}" srcOrd="0" destOrd="0" presId="urn:microsoft.com/office/officeart/2005/8/layout/hierarchy1"/>
    <dgm:cxn modelId="{9F015792-3B20-43F5-9FF3-693492960765}" type="presParOf" srcId="{382984F8-5CF5-40C7-A072-633EDCAB4B99}" destId="{FEF75771-4393-4B07-AECB-6145D4BB015C}" srcOrd="0" destOrd="0" presId="urn:microsoft.com/office/officeart/2005/8/layout/hierarchy1"/>
    <dgm:cxn modelId="{26760D6B-5049-4A16-9973-CF66D4087878}" type="presParOf" srcId="{382984F8-5CF5-40C7-A072-633EDCAB4B99}" destId="{97959602-A102-46F0-90F8-383603ED640E}" srcOrd="1" destOrd="0" presId="urn:microsoft.com/office/officeart/2005/8/layout/hierarchy1"/>
    <dgm:cxn modelId="{657BABCB-5314-405C-9F41-073482C8FE91}" type="presParOf" srcId="{7A278546-E232-4B12-8609-565612677628}" destId="{98CDE03F-D0E2-42A8-8D4F-A1FE7C31AF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299CB4-442B-4E50-BECE-42EED3963CFB}" type="doc">
      <dgm:prSet loTypeId="urn:microsoft.com/office/officeart/2008/layout/PictureStrip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4918059-3FC6-4887-93D1-23F0AA82A4C0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C00000"/>
              </a:solidFill>
              <a:latin typeface="Constantia" panose="02030602050306030303" pitchFamily="18" charset="0"/>
            </a:rPr>
            <a:t>     Папки-передвижки</a:t>
          </a:r>
          <a:endParaRPr lang="ru-RU" dirty="0">
            <a:solidFill>
              <a:srgbClr val="C00000"/>
            </a:solidFill>
            <a:latin typeface="Constantia" panose="02030602050306030303" pitchFamily="18" charset="0"/>
          </a:endParaRPr>
        </a:p>
      </dgm:t>
    </dgm:pt>
    <dgm:pt modelId="{B3E1A2E5-11E3-4F9B-8F8D-8F4B85CCDCB7}" type="parTrans" cxnId="{E4558FE2-E077-4350-9272-21DA816F804D}">
      <dgm:prSet/>
      <dgm:spPr/>
      <dgm:t>
        <a:bodyPr/>
        <a:lstStyle/>
        <a:p>
          <a:endParaRPr lang="ru-RU"/>
        </a:p>
      </dgm:t>
    </dgm:pt>
    <dgm:pt modelId="{7A0AC692-8BDF-4879-A19A-FC852B3EDB39}" type="sibTrans" cxnId="{E4558FE2-E077-4350-9272-21DA816F804D}">
      <dgm:prSet/>
      <dgm:spPr/>
      <dgm:t>
        <a:bodyPr/>
        <a:lstStyle/>
        <a:p>
          <a:endParaRPr lang="ru-RU"/>
        </a:p>
      </dgm:t>
    </dgm:pt>
    <dgm:pt modelId="{9293A9FE-660F-4DF6-9C3F-26842C443CCE}">
      <dgm:prSet phldrT="[Текст]"/>
      <dgm:spPr/>
      <dgm:t>
        <a:bodyPr/>
        <a:lstStyle/>
        <a:p>
          <a:pPr algn="ctr"/>
          <a:r>
            <a:rPr lang="ru-RU" smtClean="0">
              <a:solidFill>
                <a:srgbClr val="C00000"/>
              </a:solidFill>
              <a:latin typeface="Constantia" panose="02030602050306030303" pitchFamily="18" charset="0"/>
            </a:rPr>
            <a:t>   Буклеты, памятки для  родителей</a:t>
          </a:r>
          <a:endParaRPr lang="ru-RU" dirty="0">
            <a:solidFill>
              <a:srgbClr val="C00000"/>
            </a:solidFill>
            <a:latin typeface="Constantia" panose="02030602050306030303" pitchFamily="18" charset="0"/>
          </a:endParaRPr>
        </a:p>
      </dgm:t>
    </dgm:pt>
    <dgm:pt modelId="{B10E1C03-68E5-46B5-85F4-353C00271C9A}" type="parTrans" cxnId="{DE6EB223-C474-4946-AC5B-561159874BAA}">
      <dgm:prSet/>
      <dgm:spPr/>
      <dgm:t>
        <a:bodyPr/>
        <a:lstStyle/>
        <a:p>
          <a:endParaRPr lang="ru-RU"/>
        </a:p>
      </dgm:t>
    </dgm:pt>
    <dgm:pt modelId="{DECC84B8-11B4-4771-ADA3-0C7F6B95396B}" type="sibTrans" cxnId="{DE6EB223-C474-4946-AC5B-561159874BAA}">
      <dgm:prSet/>
      <dgm:spPr/>
      <dgm:t>
        <a:bodyPr/>
        <a:lstStyle/>
        <a:p>
          <a:endParaRPr lang="ru-RU"/>
        </a:p>
      </dgm:t>
    </dgm:pt>
    <dgm:pt modelId="{728AC7D4-913A-485B-856E-8B1A05D28122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C00000"/>
              </a:solidFill>
              <a:latin typeface="Constantia" panose="02030602050306030303" pitchFamily="18" charset="0"/>
            </a:rPr>
            <a:t>Консультации</a:t>
          </a:r>
          <a:endParaRPr lang="ru-RU" dirty="0">
            <a:solidFill>
              <a:srgbClr val="C00000"/>
            </a:solidFill>
            <a:latin typeface="Constantia" panose="02030602050306030303" pitchFamily="18" charset="0"/>
          </a:endParaRPr>
        </a:p>
      </dgm:t>
    </dgm:pt>
    <dgm:pt modelId="{00609CC0-036D-4575-B2D0-64C0CE7E24DD}" type="parTrans" cxnId="{80DDE01D-BD0C-4B4C-A795-7F7C6CA0621D}">
      <dgm:prSet/>
      <dgm:spPr/>
      <dgm:t>
        <a:bodyPr/>
        <a:lstStyle/>
        <a:p>
          <a:endParaRPr lang="ru-RU"/>
        </a:p>
      </dgm:t>
    </dgm:pt>
    <dgm:pt modelId="{3AA25B2B-BB78-4A05-8DCE-565402F7A8DE}" type="sibTrans" cxnId="{80DDE01D-BD0C-4B4C-A795-7F7C6CA0621D}">
      <dgm:prSet/>
      <dgm:spPr/>
      <dgm:t>
        <a:bodyPr/>
        <a:lstStyle/>
        <a:p>
          <a:endParaRPr lang="ru-RU"/>
        </a:p>
      </dgm:t>
    </dgm:pt>
    <dgm:pt modelId="{FB0466F5-A1AB-4FD1-86BE-380147FE3DE7}" type="pres">
      <dgm:prSet presAssocID="{78299CB4-442B-4E50-BECE-42EED3963CFB}" presName="Name0" presStyleCnt="0">
        <dgm:presLayoutVars>
          <dgm:dir/>
          <dgm:resizeHandles val="exact"/>
        </dgm:presLayoutVars>
      </dgm:prSet>
      <dgm:spPr/>
    </dgm:pt>
    <dgm:pt modelId="{95F20F3F-F541-483E-9E44-9FBD125A1685}" type="pres">
      <dgm:prSet presAssocID="{84918059-3FC6-4887-93D1-23F0AA82A4C0}" presName="composite" presStyleCnt="0"/>
      <dgm:spPr/>
    </dgm:pt>
    <dgm:pt modelId="{3D09B9D6-D27E-44CE-AD0B-10FE0A758ACA}" type="pres">
      <dgm:prSet presAssocID="{84918059-3FC6-4887-93D1-23F0AA82A4C0}" presName="rect1" presStyleLbl="trAlignAcc1" presStyleIdx="0" presStyleCnt="3" custScaleX="183319" custLinFactNeighborX="-2243" custLinFactNeighborY="-6058">
        <dgm:presLayoutVars>
          <dgm:bulletEnabled val="1"/>
        </dgm:presLayoutVars>
      </dgm:prSet>
      <dgm:spPr/>
    </dgm:pt>
    <dgm:pt modelId="{62300417-96BF-4F3E-90D9-1C9150999774}" type="pres">
      <dgm:prSet presAssocID="{84918059-3FC6-4887-93D1-23F0AA82A4C0}" presName="rect2" presStyleLbl="fgImgPlace1" presStyleIdx="0" presStyleCnt="3" custLinFactX="-72019" custLinFactNeighborX="-100000" custLinFactNeighborY="190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BA74F151-A49E-47E2-9F83-5E758A664C6A}" type="pres">
      <dgm:prSet presAssocID="{7A0AC692-8BDF-4879-A19A-FC852B3EDB39}" presName="sibTrans" presStyleCnt="0"/>
      <dgm:spPr/>
    </dgm:pt>
    <dgm:pt modelId="{D93327F5-86F5-458E-AD50-3649AD6A087D}" type="pres">
      <dgm:prSet presAssocID="{9293A9FE-660F-4DF6-9C3F-26842C443CCE}" presName="composite" presStyleCnt="0"/>
      <dgm:spPr/>
    </dgm:pt>
    <dgm:pt modelId="{1E2C1562-4034-49BF-9D7B-359BF8A74D97}" type="pres">
      <dgm:prSet presAssocID="{9293A9FE-660F-4DF6-9C3F-26842C443CCE}" presName="rect1" presStyleLbl="trAlignAcc1" presStyleIdx="1" presStyleCnt="3" custScaleX="177193" custLinFactNeighborX="-2243" custLinFactNeighborY="-6058">
        <dgm:presLayoutVars>
          <dgm:bulletEnabled val="1"/>
        </dgm:presLayoutVars>
      </dgm:prSet>
      <dgm:spPr/>
    </dgm:pt>
    <dgm:pt modelId="{6258D3D1-6167-411A-BC71-776282600D7A}" type="pres">
      <dgm:prSet presAssocID="{9293A9FE-660F-4DF6-9C3F-26842C443CCE}" presName="rect2" presStyleLbl="fgImgPlace1" presStyleIdx="1" presStyleCnt="3" custLinFactX="-72019" custLinFactNeighborX="-100000" custLinFactNeighborY="97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A6945C6-107F-467F-B91E-34A0E14E8338}" type="pres">
      <dgm:prSet presAssocID="{DECC84B8-11B4-4771-ADA3-0C7F6B95396B}" presName="sibTrans" presStyleCnt="0"/>
      <dgm:spPr/>
    </dgm:pt>
    <dgm:pt modelId="{6AA35012-51DA-4CBB-BF07-6BC47D533F81}" type="pres">
      <dgm:prSet presAssocID="{728AC7D4-913A-485B-856E-8B1A05D28122}" presName="composite" presStyleCnt="0"/>
      <dgm:spPr/>
    </dgm:pt>
    <dgm:pt modelId="{A4003161-8FA2-4FA6-91C9-16FC65B6D7E6}" type="pres">
      <dgm:prSet presAssocID="{728AC7D4-913A-485B-856E-8B1A05D28122}" presName="rect1" presStyleLbl="trAlignAcc1" presStyleIdx="2" presStyleCnt="3" custScaleX="177193" custLinFactNeighborX="-2243" custLinFactNeighborY="-6058">
        <dgm:presLayoutVars>
          <dgm:bulletEnabled val="1"/>
        </dgm:presLayoutVars>
      </dgm:prSet>
      <dgm:spPr/>
    </dgm:pt>
    <dgm:pt modelId="{9C31D895-571E-4554-BEAE-249A9035E1EF}" type="pres">
      <dgm:prSet presAssocID="{728AC7D4-913A-485B-856E-8B1A05D28122}" presName="rect2" presStyleLbl="fgImgPlace1" presStyleIdx="2" presStyleCnt="3" custLinFactX="-72019" custLinFactNeighborX="-100000" custLinFactNeighborY="4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</dgm:ptLst>
  <dgm:cxnLst>
    <dgm:cxn modelId="{80DDE01D-BD0C-4B4C-A795-7F7C6CA0621D}" srcId="{78299CB4-442B-4E50-BECE-42EED3963CFB}" destId="{728AC7D4-913A-485B-856E-8B1A05D28122}" srcOrd="2" destOrd="0" parTransId="{00609CC0-036D-4575-B2D0-64C0CE7E24DD}" sibTransId="{3AA25B2B-BB78-4A05-8DCE-565402F7A8DE}"/>
    <dgm:cxn modelId="{DF8AC8E9-2FC1-4EFD-98D9-225EE1313FCC}" type="presOf" srcId="{728AC7D4-913A-485B-856E-8B1A05D28122}" destId="{A4003161-8FA2-4FA6-91C9-16FC65B6D7E6}" srcOrd="0" destOrd="0" presId="urn:microsoft.com/office/officeart/2008/layout/PictureStrips"/>
    <dgm:cxn modelId="{DE6EB223-C474-4946-AC5B-561159874BAA}" srcId="{78299CB4-442B-4E50-BECE-42EED3963CFB}" destId="{9293A9FE-660F-4DF6-9C3F-26842C443CCE}" srcOrd="1" destOrd="0" parTransId="{B10E1C03-68E5-46B5-85F4-353C00271C9A}" sibTransId="{DECC84B8-11B4-4771-ADA3-0C7F6B95396B}"/>
    <dgm:cxn modelId="{3D35D1A7-A392-4FE6-BE42-01194CC609D7}" type="presOf" srcId="{9293A9FE-660F-4DF6-9C3F-26842C443CCE}" destId="{1E2C1562-4034-49BF-9D7B-359BF8A74D97}" srcOrd="0" destOrd="0" presId="urn:microsoft.com/office/officeart/2008/layout/PictureStrips"/>
    <dgm:cxn modelId="{1BA58F5F-C391-40E9-B56E-99A6DC9FCA8B}" type="presOf" srcId="{78299CB4-442B-4E50-BECE-42EED3963CFB}" destId="{FB0466F5-A1AB-4FD1-86BE-380147FE3DE7}" srcOrd="0" destOrd="0" presId="urn:microsoft.com/office/officeart/2008/layout/PictureStrips"/>
    <dgm:cxn modelId="{E4558FE2-E077-4350-9272-21DA816F804D}" srcId="{78299CB4-442B-4E50-BECE-42EED3963CFB}" destId="{84918059-3FC6-4887-93D1-23F0AA82A4C0}" srcOrd="0" destOrd="0" parTransId="{B3E1A2E5-11E3-4F9B-8F8D-8F4B85CCDCB7}" sibTransId="{7A0AC692-8BDF-4879-A19A-FC852B3EDB39}"/>
    <dgm:cxn modelId="{B66A983D-8613-49E1-B8DD-849126A1170C}" type="presOf" srcId="{84918059-3FC6-4887-93D1-23F0AA82A4C0}" destId="{3D09B9D6-D27E-44CE-AD0B-10FE0A758ACA}" srcOrd="0" destOrd="0" presId="urn:microsoft.com/office/officeart/2008/layout/PictureStrips"/>
    <dgm:cxn modelId="{1B9E4EF4-37E8-4D2E-AECB-D1E4D0EBA33E}" type="presParOf" srcId="{FB0466F5-A1AB-4FD1-86BE-380147FE3DE7}" destId="{95F20F3F-F541-483E-9E44-9FBD125A1685}" srcOrd="0" destOrd="0" presId="urn:microsoft.com/office/officeart/2008/layout/PictureStrips"/>
    <dgm:cxn modelId="{B19E34EC-F4B3-460A-8037-F91C48AC455C}" type="presParOf" srcId="{95F20F3F-F541-483E-9E44-9FBD125A1685}" destId="{3D09B9D6-D27E-44CE-AD0B-10FE0A758ACA}" srcOrd="0" destOrd="0" presId="urn:microsoft.com/office/officeart/2008/layout/PictureStrips"/>
    <dgm:cxn modelId="{ADE26547-A1C6-4590-B94E-6BAACBAAC892}" type="presParOf" srcId="{95F20F3F-F541-483E-9E44-9FBD125A1685}" destId="{62300417-96BF-4F3E-90D9-1C9150999774}" srcOrd="1" destOrd="0" presId="urn:microsoft.com/office/officeart/2008/layout/PictureStrips"/>
    <dgm:cxn modelId="{1186518F-2D94-485D-9AEB-EE4A963CCE24}" type="presParOf" srcId="{FB0466F5-A1AB-4FD1-86BE-380147FE3DE7}" destId="{BA74F151-A49E-47E2-9F83-5E758A664C6A}" srcOrd="1" destOrd="0" presId="urn:microsoft.com/office/officeart/2008/layout/PictureStrips"/>
    <dgm:cxn modelId="{4F6CA892-777C-406C-B2AD-FD4B74B1F9DD}" type="presParOf" srcId="{FB0466F5-A1AB-4FD1-86BE-380147FE3DE7}" destId="{D93327F5-86F5-458E-AD50-3649AD6A087D}" srcOrd="2" destOrd="0" presId="urn:microsoft.com/office/officeart/2008/layout/PictureStrips"/>
    <dgm:cxn modelId="{ADB5099D-9A1B-41DD-A291-B0A78FF24BD6}" type="presParOf" srcId="{D93327F5-86F5-458E-AD50-3649AD6A087D}" destId="{1E2C1562-4034-49BF-9D7B-359BF8A74D97}" srcOrd="0" destOrd="0" presId="urn:microsoft.com/office/officeart/2008/layout/PictureStrips"/>
    <dgm:cxn modelId="{3BF6ECF6-3F38-40EE-A02B-4C3FF566E796}" type="presParOf" srcId="{D93327F5-86F5-458E-AD50-3649AD6A087D}" destId="{6258D3D1-6167-411A-BC71-776282600D7A}" srcOrd="1" destOrd="0" presId="urn:microsoft.com/office/officeart/2008/layout/PictureStrips"/>
    <dgm:cxn modelId="{DC2D1ED6-7A6F-435A-B9C8-4614587C94AC}" type="presParOf" srcId="{FB0466F5-A1AB-4FD1-86BE-380147FE3DE7}" destId="{5A6945C6-107F-467F-B91E-34A0E14E8338}" srcOrd="3" destOrd="0" presId="urn:microsoft.com/office/officeart/2008/layout/PictureStrips"/>
    <dgm:cxn modelId="{97642C6D-C08D-4686-81C4-60C59DBE6F79}" type="presParOf" srcId="{FB0466F5-A1AB-4FD1-86BE-380147FE3DE7}" destId="{6AA35012-51DA-4CBB-BF07-6BC47D533F81}" srcOrd="4" destOrd="0" presId="urn:microsoft.com/office/officeart/2008/layout/PictureStrips"/>
    <dgm:cxn modelId="{0A8DA0F3-72B8-413E-AEDE-8BD49208AEDA}" type="presParOf" srcId="{6AA35012-51DA-4CBB-BF07-6BC47D533F81}" destId="{A4003161-8FA2-4FA6-91C9-16FC65B6D7E6}" srcOrd="0" destOrd="0" presId="urn:microsoft.com/office/officeart/2008/layout/PictureStrips"/>
    <dgm:cxn modelId="{7E98B865-DA0C-44E0-8261-B8ABE6145768}" type="presParOf" srcId="{6AA35012-51DA-4CBB-BF07-6BC47D533F81}" destId="{9C31D895-571E-4554-BEAE-249A9035E1E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021FB-B491-403F-BEDA-F35E4B5D05FB}">
      <dsp:nvSpPr>
        <dsp:cNvPr id="0" name=""/>
        <dsp:cNvSpPr/>
      </dsp:nvSpPr>
      <dsp:spPr>
        <a:xfrm rot="5400000">
          <a:off x="-371346" y="1267329"/>
          <a:ext cx="1641154" cy="1981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32B39-3E65-47CF-A096-B8669CCF6999}">
      <dsp:nvSpPr>
        <dsp:cNvPr id="0" name=""/>
        <dsp:cNvSpPr/>
      </dsp:nvSpPr>
      <dsp:spPr>
        <a:xfrm>
          <a:off x="4056" y="216795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Повышает тонус коры головного мозга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42740" y="255479"/>
        <a:ext cx="2123939" cy="1243416"/>
      </dsp:txXfrm>
    </dsp:sp>
    <dsp:sp modelId="{309E4D6A-09A6-4CA2-BD80-CD05B0113AB9}">
      <dsp:nvSpPr>
        <dsp:cNvPr id="0" name=""/>
        <dsp:cNvSpPr/>
      </dsp:nvSpPr>
      <dsp:spPr>
        <a:xfrm rot="5400000">
          <a:off x="-371346" y="2918309"/>
          <a:ext cx="1641154" cy="198117"/>
        </a:xfrm>
        <a:prstGeom prst="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1BA4A-41B0-4898-9E7A-88FFBCD548C9}">
      <dsp:nvSpPr>
        <dsp:cNvPr id="0" name=""/>
        <dsp:cNvSpPr/>
      </dsp:nvSpPr>
      <dsp:spPr>
        <a:xfrm>
          <a:off x="4056" y="1867775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Развивает речевые центры коры головного мозга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42740" y="1906459"/>
        <a:ext cx="2123939" cy="1243416"/>
      </dsp:txXfrm>
    </dsp:sp>
    <dsp:sp modelId="{B19383EF-1DDD-455E-BDE6-A9B1AB4CFCF8}">
      <dsp:nvSpPr>
        <dsp:cNvPr id="0" name=""/>
        <dsp:cNvSpPr/>
      </dsp:nvSpPr>
      <dsp:spPr>
        <a:xfrm>
          <a:off x="454143" y="3743799"/>
          <a:ext cx="2917912" cy="198117"/>
        </a:xfrm>
        <a:prstGeom prst="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6036D-ECD5-4747-99A7-F95A1CD8D8A1}">
      <dsp:nvSpPr>
        <dsp:cNvPr id="0" name=""/>
        <dsp:cNvSpPr/>
      </dsp:nvSpPr>
      <dsp:spPr>
        <a:xfrm>
          <a:off x="4056" y="3518756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Стимулирует развитие речи ребенка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42740" y="3557440"/>
        <a:ext cx="2123939" cy="1243416"/>
      </dsp:txXfrm>
    </dsp:sp>
    <dsp:sp modelId="{C61AFE15-53E2-4EC9-8286-DEC10EEBF545}">
      <dsp:nvSpPr>
        <dsp:cNvPr id="0" name=""/>
        <dsp:cNvSpPr/>
      </dsp:nvSpPr>
      <dsp:spPr>
        <a:xfrm rot="16200000">
          <a:off x="2556391" y="2918309"/>
          <a:ext cx="1641154" cy="198117"/>
        </a:xfrm>
        <a:prstGeom prst="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B093A-3C93-4615-A478-412B2539F358}">
      <dsp:nvSpPr>
        <dsp:cNvPr id="0" name=""/>
        <dsp:cNvSpPr/>
      </dsp:nvSpPr>
      <dsp:spPr>
        <a:xfrm>
          <a:off x="2931794" y="3518756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Стимулирует развитие речи ребенка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2970478" y="3557440"/>
        <a:ext cx="2123939" cy="1243416"/>
      </dsp:txXfrm>
    </dsp:sp>
    <dsp:sp modelId="{5DA709D8-D27A-4D9E-AD4E-474ECF46EAF6}">
      <dsp:nvSpPr>
        <dsp:cNvPr id="0" name=""/>
        <dsp:cNvSpPr/>
      </dsp:nvSpPr>
      <dsp:spPr>
        <a:xfrm rot="16200000">
          <a:off x="2556391" y="1267329"/>
          <a:ext cx="1641154" cy="198117"/>
        </a:xfrm>
        <a:prstGeom prst="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C57DD7-FDE3-40C6-A80E-C28F2CBDAEE0}">
      <dsp:nvSpPr>
        <dsp:cNvPr id="0" name=""/>
        <dsp:cNvSpPr/>
      </dsp:nvSpPr>
      <dsp:spPr>
        <a:xfrm>
          <a:off x="2931794" y="1867775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Согласовывает работу понятийного и двигательного центров речи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2970478" y="1906459"/>
        <a:ext cx="2123939" cy="1243416"/>
      </dsp:txXfrm>
    </dsp:sp>
    <dsp:sp modelId="{356B71F3-F6C4-4053-9DB4-3A4DE51F566F}">
      <dsp:nvSpPr>
        <dsp:cNvPr id="0" name=""/>
        <dsp:cNvSpPr/>
      </dsp:nvSpPr>
      <dsp:spPr>
        <a:xfrm>
          <a:off x="3381882" y="441839"/>
          <a:ext cx="2917912" cy="198117"/>
        </a:xfrm>
        <a:prstGeom prst="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C3C67-692D-4510-81FF-B88B650D7833}">
      <dsp:nvSpPr>
        <dsp:cNvPr id="0" name=""/>
        <dsp:cNvSpPr/>
      </dsp:nvSpPr>
      <dsp:spPr>
        <a:xfrm>
          <a:off x="2931794" y="216795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Способствует улучшению артикуляционной моторики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2970478" y="255479"/>
        <a:ext cx="2123939" cy="1243416"/>
      </dsp:txXfrm>
    </dsp:sp>
    <dsp:sp modelId="{25196D42-B36C-432A-B86B-10C9FE1395F3}">
      <dsp:nvSpPr>
        <dsp:cNvPr id="0" name=""/>
        <dsp:cNvSpPr/>
      </dsp:nvSpPr>
      <dsp:spPr>
        <a:xfrm rot="5400000">
          <a:off x="5484130" y="1267329"/>
          <a:ext cx="1641154" cy="198117"/>
        </a:xfrm>
        <a:prstGeom prst="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7E0F4-47A5-4D1D-8E82-6E28EA95142F}">
      <dsp:nvSpPr>
        <dsp:cNvPr id="0" name=""/>
        <dsp:cNvSpPr/>
      </dsp:nvSpPr>
      <dsp:spPr>
        <a:xfrm>
          <a:off x="5859532" y="216795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Развивает чувство ритма и координацию движений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5898216" y="255479"/>
        <a:ext cx="2123939" cy="1243416"/>
      </dsp:txXfrm>
    </dsp:sp>
    <dsp:sp modelId="{DFF849C8-2144-438E-AB43-8182EEE17F44}">
      <dsp:nvSpPr>
        <dsp:cNvPr id="0" name=""/>
        <dsp:cNvSpPr/>
      </dsp:nvSpPr>
      <dsp:spPr>
        <a:xfrm rot="5400000">
          <a:off x="5484130" y="2918309"/>
          <a:ext cx="1641154" cy="19811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D7FC7-F7A8-445D-811A-3680360EA798}">
      <dsp:nvSpPr>
        <dsp:cNvPr id="0" name=""/>
        <dsp:cNvSpPr/>
      </dsp:nvSpPr>
      <dsp:spPr>
        <a:xfrm>
          <a:off x="5859532" y="1867775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Подготавливает руку к письму</a:t>
          </a:r>
          <a:endParaRPr lang="ru-RU" sz="18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5898216" y="1906459"/>
        <a:ext cx="2123939" cy="1243416"/>
      </dsp:txXfrm>
    </dsp:sp>
    <dsp:sp modelId="{2074BD40-C5E9-4C88-8251-2BCFE4ACFE83}">
      <dsp:nvSpPr>
        <dsp:cNvPr id="0" name=""/>
        <dsp:cNvSpPr/>
      </dsp:nvSpPr>
      <dsp:spPr>
        <a:xfrm>
          <a:off x="5859532" y="3518756"/>
          <a:ext cx="2201307" cy="132078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</a:rPr>
            <a:t>Поднимает настроение ребенк</a:t>
          </a:r>
          <a:r>
            <a:rPr lang="ru-RU" sz="1400" kern="1200" dirty="0" smtClean="0">
              <a:latin typeface="Constantia" panose="02030602050306030303" pitchFamily="18" charset="0"/>
            </a:rPr>
            <a:t>а</a:t>
          </a:r>
          <a:endParaRPr lang="ru-RU" sz="1400" kern="1200" dirty="0">
            <a:latin typeface="Constantia" panose="02030602050306030303" pitchFamily="18" charset="0"/>
          </a:endParaRPr>
        </a:p>
      </dsp:txBody>
      <dsp:txXfrm>
        <a:off x="5898216" y="3557440"/>
        <a:ext cx="2123939" cy="124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5A3A5-6355-402B-85F7-519CB9B22FB7}">
      <dsp:nvSpPr>
        <dsp:cNvPr id="0" name=""/>
        <dsp:cNvSpPr/>
      </dsp:nvSpPr>
      <dsp:spPr>
        <a:xfrm>
          <a:off x="6626465" y="3503831"/>
          <a:ext cx="91440" cy="6521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1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AB23E-EC9F-492B-AF32-ED9E31E21BF7}">
      <dsp:nvSpPr>
        <dsp:cNvPr id="0" name=""/>
        <dsp:cNvSpPr/>
      </dsp:nvSpPr>
      <dsp:spPr>
        <a:xfrm>
          <a:off x="4479282" y="1427790"/>
          <a:ext cx="2192902" cy="652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421"/>
              </a:lnTo>
              <a:lnTo>
                <a:pt x="2192902" y="444421"/>
              </a:lnTo>
              <a:lnTo>
                <a:pt x="2192902" y="6521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1373E-C158-4FE2-B1F2-3AB97044BDC9}">
      <dsp:nvSpPr>
        <dsp:cNvPr id="0" name=""/>
        <dsp:cNvSpPr/>
      </dsp:nvSpPr>
      <dsp:spPr>
        <a:xfrm>
          <a:off x="2561212" y="3732039"/>
          <a:ext cx="1370324" cy="652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421"/>
              </a:lnTo>
              <a:lnTo>
                <a:pt x="1370324" y="444421"/>
              </a:lnTo>
              <a:lnTo>
                <a:pt x="1370324" y="6521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8E8C4-BC76-45D8-A645-BFAA9E795C3E}">
      <dsp:nvSpPr>
        <dsp:cNvPr id="0" name=""/>
        <dsp:cNvSpPr/>
      </dsp:nvSpPr>
      <dsp:spPr>
        <a:xfrm>
          <a:off x="1190888" y="3732039"/>
          <a:ext cx="1370324" cy="652149"/>
        </a:xfrm>
        <a:custGeom>
          <a:avLst/>
          <a:gdLst/>
          <a:ahLst/>
          <a:cxnLst/>
          <a:rect l="0" t="0" r="0" b="0"/>
          <a:pathLst>
            <a:path>
              <a:moveTo>
                <a:pt x="1370324" y="0"/>
              </a:moveTo>
              <a:lnTo>
                <a:pt x="1370324" y="444421"/>
              </a:lnTo>
              <a:lnTo>
                <a:pt x="0" y="444421"/>
              </a:lnTo>
              <a:lnTo>
                <a:pt x="0" y="6521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2E93E-089A-467F-8FF6-257CF6591A19}">
      <dsp:nvSpPr>
        <dsp:cNvPr id="0" name=""/>
        <dsp:cNvSpPr/>
      </dsp:nvSpPr>
      <dsp:spPr>
        <a:xfrm>
          <a:off x="2561212" y="1427790"/>
          <a:ext cx="1918069" cy="652149"/>
        </a:xfrm>
        <a:custGeom>
          <a:avLst/>
          <a:gdLst/>
          <a:ahLst/>
          <a:cxnLst/>
          <a:rect l="0" t="0" r="0" b="0"/>
          <a:pathLst>
            <a:path>
              <a:moveTo>
                <a:pt x="1918069" y="0"/>
              </a:moveTo>
              <a:lnTo>
                <a:pt x="1918069" y="444421"/>
              </a:lnTo>
              <a:lnTo>
                <a:pt x="0" y="444421"/>
              </a:lnTo>
              <a:lnTo>
                <a:pt x="0" y="6521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1393A-F32E-4F9F-8F3E-9C89893CBF87}">
      <dsp:nvSpPr>
        <dsp:cNvPr id="0" name=""/>
        <dsp:cNvSpPr/>
      </dsp:nvSpPr>
      <dsp:spPr>
        <a:xfrm>
          <a:off x="1593895" y="3899"/>
          <a:ext cx="5770773" cy="14238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F3647-F95A-4786-B0DE-E7DEEFD96241}">
      <dsp:nvSpPr>
        <dsp:cNvPr id="0" name=""/>
        <dsp:cNvSpPr/>
      </dsp:nvSpPr>
      <dsp:spPr>
        <a:xfrm>
          <a:off x="1843045" y="240591"/>
          <a:ext cx="5770773" cy="1423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Образовательные области, затрагиваемые при развитии мелкой моторики рук в соответствии с ФГОС ДО</a:t>
          </a:r>
          <a:endParaRPr lang="ru-RU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884749" y="282295"/>
        <a:ext cx="5687365" cy="1340483"/>
      </dsp:txXfrm>
    </dsp:sp>
    <dsp:sp modelId="{EDF856B5-5D22-4419-B53F-6B7A7CFD31A5}">
      <dsp:nvSpPr>
        <dsp:cNvPr id="0" name=""/>
        <dsp:cNvSpPr/>
      </dsp:nvSpPr>
      <dsp:spPr>
        <a:xfrm>
          <a:off x="1165205" y="2079940"/>
          <a:ext cx="2792015" cy="16520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12EE9-5367-4799-A1E5-7AFB8893A7CE}">
      <dsp:nvSpPr>
        <dsp:cNvPr id="0" name=""/>
        <dsp:cNvSpPr/>
      </dsp:nvSpPr>
      <dsp:spPr>
        <a:xfrm>
          <a:off x="1414354" y="2316632"/>
          <a:ext cx="2792015" cy="1652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социально-коммуникативное развитие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(формирование готовности к совместной деятельности)</a:t>
          </a:r>
          <a:endParaRPr lang="ru-RU" sz="16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1462742" y="2365020"/>
        <a:ext cx="2695239" cy="1555322"/>
      </dsp:txXfrm>
    </dsp:sp>
    <dsp:sp modelId="{744A7266-8222-4112-95DF-8E88548D447A}">
      <dsp:nvSpPr>
        <dsp:cNvPr id="0" name=""/>
        <dsp:cNvSpPr/>
      </dsp:nvSpPr>
      <dsp:spPr>
        <a:xfrm>
          <a:off x="69714" y="4384188"/>
          <a:ext cx="2242348" cy="14238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08F20-7022-406B-9942-48AE92B4F38D}">
      <dsp:nvSpPr>
        <dsp:cNvPr id="0" name=""/>
        <dsp:cNvSpPr/>
      </dsp:nvSpPr>
      <dsp:spPr>
        <a:xfrm>
          <a:off x="318864" y="4620881"/>
          <a:ext cx="2242348" cy="1423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познавательное развитие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(</a:t>
          </a:r>
          <a:r>
            <a:rPr lang="ru-RU" sz="1600" b="1" kern="1200" dirty="0" err="1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сенсорика</a:t>
          </a: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, окружающий мир, конструирование)</a:t>
          </a:r>
          <a:endParaRPr lang="ru-RU" sz="16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360568" y="4662585"/>
        <a:ext cx="2158940" cy="1340483"/>
      </dsp:txXfrm>
    </dsp:sp>
    <dsp:sp modelId="{FD6B5265-0077-41DE-B53E-CB4523DA542C}">
      <dsp:nvSpPr>
        <dsp:cNvPr id="0" name=""/>
        <dsp:cNvSpPr/>
      </dsp:nvSpPr>
      <dsp:spPr>
        <a:xfrm>
          <a:off x="2810362" y="4384188"/>
          <a:ext cx="2242348" cy="14238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1D869-2CA8-47AE-82F0-2632D3AC4217}">
      <dsp:nvSpPr>
        <dsp:cNvPr id="0" name=""/>
        <dsp:cNvSpPr/>
      </dsp:nvSpPr>
      <dsp:spPr>
        <a:xfrm>
          <a:off x="3059512" y="4620881"/>
          <a:ext cx="2242348" cy="1423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речевое развитие (овладение средствами общения)</a:t>
          </a:r>
          <a:endParaRPr lang="ru-RU" sz="16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3101216" y="4662585"/>
        <a:ext cx="2158940" cy="1340483"/>
      </dsp:txXfrm>
    </dsp:sp>
    <dsp:sp modelId="{BAE66035-13B0-4E2E-B761-7D8B2CE8C70F}">
      <dsp:nvSpPr>
        <dsp:cNvPr id="0" name=""/>
        <dsp:cNvSpPr/>
      </dsp:nvSpPr>
      <dsp:spPr>
        <a:xfrm>
          <a:off x="5551011" y="2079940"/>
          <a:ext cx="2242348" cy="14238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1C701-6440-4F1F-B18B-EF74E218EB60}">
      <dsp:nvSpPr>
        <dsp:cNvPr id="0" name=""/>
        <dsp:cNvSpPr/>
      </dsp:nvSpPr>
      <dsp:spPr>
        <a:xfrm>
          <a:off x="5800160" y="2316632"/>
          <a:ext cx="2242348" cy="1423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художественно-эстетическое развитие (рисование, лепка, стихи,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потешки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, сказки, игра на музыкальных инструментах)</a:t>
          </a:r>
          <a:endParaRPr lang="ru-RU" sz="14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5841864" y="2358336"/>
        <a:ext cx="2158940" cy="1340483"/>
      </dsp:txXfrm>
    </dsp:sp>
    <dsp:sp modelId="{FEF75771-4393-4B07-AECB-6145D4BB015C}">
      <dsp:nvSpPr>
        <dsp:cNvPr id="0" name=""/>
        <dsp:cNvSpPr/>
      </dsp:nvSpPr>
      <dsp:spPr>
        <a:xfrm>
          <a:off x="5551011" y="4155981"/>
          <a:ext cx="2242348" cy="14238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59602-A102-46F0-90F8-383603ED640E}">
      <dsp:nvSpPr>
        <dsp:cNvPr id="0" name=""/>
        <dsp:cNvSpPr/>
      </dsp:nvSpPr>
      <dsp:spPr>
        <a:xfrm>
          <a:off x="5800160" y="4392674"/>
          <a:ext cx="2242348" cy="1423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физическое развитие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ea typeface="Times New Roman"/>
              <a:cs typeface="Times New Roman" panose="02020603050405020304" pitchFamily="18" charset="0"/>
            </a:rPr>
            <a:t>(массаж, пальчиковая гимнастика)</a:t>
          </a:r>
          <a:endParaRPr lang="ru-RU" sz="1600" kern="1200" dirty="0">
            <a:solidFill>
              <a:schemeClr val="accent3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>
        <a:off x="5841864" y="4434378"/>
        <a:ext cx="2158940" cy="1340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9B9D6-D27E-44CE-AD0B-10FE0A758ACA}">
      <dsp:nvSpPr>
        <dsp:cNvPr id="0" name=""/>
        <dsp:cNvSpPr/>
      </dsp:nvSpPr>
      <dsp:spPr>
        <a:xfrm>
          <a:off x="0" y="219004"/>
          <a:ext cx="6086951" cy="1037629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2821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C00000"/>
              </a:solidFill>
              <a:latin typeface="Constantia" panose="02030602050306030303" pitchFamily="18" charset="0"/>
            </a:rPr>
            <a:t>     Папки-передвижки</a:t>
          </a:r>
          <a:endParaRPr lang="ru-RU" sz="2900" kern="1200" dirty="0">
            <a:solidFill>
              <a:srgbClr val="C00000"/>
            </a:solidFill>
            <a:latin typeface="Constantia" panose="02030602050306030303" pitchFamily="18" charset="0"/>
          </a:endParaRPr>
        </a:p>
      </dsp:txBody>
      <dsp:txXfrm>
        <a:off x="0" y="219004"/>
        <a:ext cx="6086951" cy="1037629"/>
      </dsp:txXfrm>
    </dsp:sp>
    <dsp:sp modelId="{62300417-96BF-4F3E-90D9-1C9150999774}">
      <dsp:nvSpPr>
        <dsp:cNvPr id="0" name=""/>
        <dsp:cNvSpPr/>
      </dsp:nvSpPr>
      <dsp:spPr>
        <a:xfrm>
          <a:off x="0" y="152750"/>
          <a:ext cx="726340" cy="108951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C1562-4034-49BF-9D7B-359BF8A74D97}">
      <dsp:nvSpPr>
        <dsp:cNvPr id="0" name=""/>
        <dsp:cNvSpPr/>
      </dsp:nvSpPr>
      <dsp:spPr>
        <a:xfrm>
          <a:off x="31751" y="1525265"/>
          <a:ext cx="5883542" cy="1037629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2821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>
              <a:solidFill>
                <a:srgbClr val="C00000"/>
              </a:solidFill>
              <a:latin typeface="Constantia" panose="02030602050306030303" pitchFamily="18" charset="0"/>
            </a:rPr>
            <a:t>   Буклеты, памятки для  родителей</a:t>
          </a:r>
          <a:endParaRPr lang="ru-RU" sz="2900" kern="1200" dirty="0">
            <a:solidFill>
              <a:srgbClr val="C00000"/>
            </a:solidFill>
            <a:latin typeface="Constantia" panose="02030602050306030303" pitchFamily="18" charset="0"/>
          </a:endParaRPr>
        </a:p>
      </dsp:txBody>
      <dsp:txXfrm>
        <a:off x="31751" y="1525265"/>
        <a:ext cx="5883542" cy="1037629"/>
      </dsp:txXfrm>
    </dsp:sp>
    <dsp:sp modelId="{6258D3D1-6167-411A-BC71-776282600D7A}">
      <dsp:nvSpPr>
        <dsp:cNvPr id="0" name=""/>
        <dsp:cNvSpPr/>
      </dsp:nvSpPr>
      <dsp:spPr>
        <a:xfrm>
          <a:off x="0" y="1448900"/>
          <a:ext cx="726340" cy="108951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03161-8FA2-4FA6-91C9-16FC65B6D7E6}">
      <dsp:nvSpPr>
        <dsp:cNvPr id="0" name=""/>
        <dsp:cNvSpPr/>
      </dsp:nvSpPr>
      <dsp:spPr>
        <a:xfrm>
          <a:off x="31751" y="2831525"/>
          <a:ext cx="5883542" cy="1037629"/>
        </a:xfrm>
        <a:prstGeom prst="rect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2821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C00000"/>
              </a:solidFill>
              <a:latin typeface="Constantia" panose="02030602050306030303" pitchFamily="18" charset="0"/>
            </a:rPr>
            <a:t>Консультации</a:t>
          </a:r>
          <a:endParaRPr lang="ru-RU" sz="2900" kern="1200" dirty="0">
            <a:solidFill>
              <a:srgbClr val="C00000"/>
            </a:solidFill>
            <a:latin typeface="Constantia" panose="02030602050306030303" pitchFamily="18" charset="0"/>
          </a:endParaRPr>
        </a:p>
      </dsp:txBody>
      <dsp:txXfrm>
        <a:off x="31751" y="2831525"/>
        <a:ext cx="5883542" cy="1037629"/>
      </dsp:txXfrm>
    </dsp:sp>
    <dsp:sp modelId="{9C31D895-571E-4554-BEAE-249A9035E1EF}">
      <dsp:nvSpPr>
        <dsp:cNvPr id="0" name=""/>
        <dsp:cNvSpPr/>
      </dsp:nvSpPr>
      <dsp:spPr>
        <a:xfrm>
          <a:off x="0" y="2745039"/>
          <a:ext cx="726340" cy="108951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A959E-9164-42E5-AB56-94820D19434A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F64EE-8871-4517-A600-C88708070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8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64EE-8871-4517-A600-C8870807051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18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64EE-8871-4517-A600-C8870807051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3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0C066-F203-4B82-B7A0-1387F7BADD1D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2B5A-E622-4F40-818B-7D267B7FE8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4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5AB0C-CB04-411F-82F0-532196E6E729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8D4E7-C07B-4AA3-A6FE-48E8675C6D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3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64C853-9482-4ECD-80D1-B8EA4B1489DB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657B2-D7AC-4295-A35D-32C6E11A82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1FD6A4-3841-40D1-9B74-30C9CB0AC83F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63804-4E2A-4D45-B343-C71F3FA3D7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1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BC8F2-56EC-4DE4-A599-B32C2309194F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F310-B3DE-4EA9-95D7-0E71B9735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1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C00ED8-0E46-4C45-B2EC-083B5CA9CA66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1D801-EBA2-445C-986B-584710516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9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F9DFB-21E6-4675-88AB-F1BA985348D4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40773-82A9-4AA6-8EE4-60B7337096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4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92707-2872-4DD0-BB99-E12B1EB18135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6122E-C018-418A-8386-8CD46B4C96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1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BBBD-B4BF-4770-8F27-217D257C99A8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A5508-50E4-40A3-80DC-004C74D4C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9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1618B-CEFC-48DC-BFB4-81A1A9BE7631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37E63-4D90-49A7-A887-1C4565455A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0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ABBB9F-72FD-4823-A674-36150D0D2945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71491-8603-4D2F-9661-9E50675DC4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D529C7-DB3B-4FFF-951A-A7BD01DABB5B}" type="datetimeFigureOut">
              <a:rPr lang="ru-RU" smtClean="0"/>
              <a:pPr>
                <a:defRPr/>
              </a:pPr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EF38E-CC34-4EB6-B53C-F95E4B2037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5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2192" y="1988840"/>
            <a:ext cx="6840760" cy="129614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Роль и развитие мелкой моторики 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у детей раннего дошкольного возраста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emblema" descr="https://mdou142.edu.yar.ru/images/solnishko_w260_h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9652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74899" y="624925"/>
            <a:ext cx="5129289" cy="69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дошкольное образовательное учреждение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«Детский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63242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сaд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№ 142»  г. Ярославля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17353" y="3064933"/>
            <a:ext cx="35092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292100" algn="ctr">
              <a:lnSpc>
                <a:spcPct val="130000"/>
              </a:lnSpc>
              <a:spcAft>
                <a:spcPts val="0"/>
              </a:spcAft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  <a:ea typeface="Times New Roman"/>
                <a:cs typeface="Arial"/>
              </a:rPr>
              <a:t>(из опыта работы)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  <a:ea typeface="Calibri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4792" y="4214950"/>
            <a:ext cx="695568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Подготовила: педагог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I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квалификационной категории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ts val="75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 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Arial"/>
            </a:endParaRPr>
          </a:p>
          <a:p>
            <a:pPr algn="r"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Артемьева Любовь Борисовна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Arial"/>
              </a:rPr>
              <a:t> </a:t>
            </a:r>
            <a:endParaRPr lang="ru-RU" sz="1400" dirty="0">
              <a:solidFill>
                <a:schemeClr val="accent2">
                  <a:lumMod val="5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2249" y="5934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632423"/>
                </a:solidFill>
                <a:latin typeface="Times New Roman"/>
                <a:ea typeface="Times New Roman"/>
                <a:cs typeface="Arial"/>
              </a:rPr>
              <a:t>Ярославль 2020</a:t>
            </a:r>
            <a:endParaRPr lang="ru-RU" sz="1200" dirty="0">
              <a:latin typeface="Calibri"/>
              <a:ea typeface="Calibri"/>
              <a:cs typeface="Arial"/>
            </a:endParaRPr>
          </a:p>
          <a:p>
            <a:r>
              <a:rPr lang="ru-RU" sz="1200" dirty="0">
                <a:solidFill>
                  <a:srgbClr val="632423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ru-RU" sz="1200" dirty="0">
                <a:solidFill>
                  <a:srgbClr val="632423"/>
                </a:solidFill>
                <a:latin typeface="Times New Roman"/>
                <a:ea typeface="Times New Roman"/>
                <a:cs typeface="Arial"/>
              </a:rPr>
            </a:br>
            <a:endParaRPr lang="ru-RU" sz="1200" dirty="0"/>
          </a:p>
        </p:txBody>
      </p:sp>
      <p:pic>
        <p:nvPicPr>
          <p:cNvPr id="2053" name="Picture 5" descr="https://dearmummy.ru/wp-content/uploads/2016/12/detskie-pazly-dlya-razvitiya-motori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91" y="3861048"/>
            <a:ext cx="2853166" cy="1902111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781" y="73434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 крупными бусинами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://razvi-tie.ru/wp-content/uploads/2015/04/busin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80" y="4077072"/>
            <a:ext cx="3643443" cy="22859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172" name="Picture 4" descr="https://go2.imgsmail.ru/imgpreview?key=107b3b5a46b74d2e&amp;mb=imgdb_preview_15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0" y="1497346"/>
            <a:ext cx="4286250" cy="3390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7510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794890"/>
            <a:ext cx="5159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Игры с игрушками-вкладышами</a:t>
            </a:r>
          </a:p>
        </p:txBody>
      </p:sp>
      <p:pic>
        <p:nvPicPr>
          <p:cNvPr id="1032" name="Picture 8" descr="http://www.gratwest.ru/linkpics/107/107537_7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27204"/>
            <a:ext cx="2376264" cy="2376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tatic-eu.insales.ru/images/products/1/5556/227939764/088835d7086edb05b1b48d9663d6eb6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91776"/>
            <a:ext cx="2943338" cy="2331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tatic.dochkisinochki.ru/upload/_catalog/d3/e6/73/GL000129028_0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42875"/>
            <a:ext cx="2917051" cy="3124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9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1208" y="923959"/>
            <a:ext cx="251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Шнуровка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http://razvivalochky.ru/image/cache/data/%D1%81%D0%B8%D0%BC%D0%B0-%D0%BB%D0%B5%D0%BD%D0%B4/273143%20%D1%88%D0%BD%D1%83%D1%80%D0%BE%D0%B2%D0%BA%D0%B0%20%D0%A0%D1%83%D0%BA%D0%B0-1000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60105"/>
            <a:ext cx="2010619" cy="2010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0-tub-ru.yandex.net/i?id=852bfc6b13c956745e03264563d68aa0&amp;n=13&amp;exp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2480"/>
            <a:ext cx="2520281" cy="3584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e01.alicdn.com/kf/HTB1guk6OXXXXXbpapXXq6xXFXXXN/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17032"/>
            <a:ext cx="2592288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1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08720"/>
            <a:ext cx="5694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Пирамидки, матрешки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s://im0-tub-ru.yandex.net/i?id=61e2621a6a5ee6f96423b77f2ff9086a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7" y="1556792"/>
            <a:ext cx="3735954" cy="2501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tatica2.detstvo.ru/foto/original/2006/11/19/31c16f9ab696288d9edc5c3ead5d80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528392" cy="26407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32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3671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 конструктором,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крупной мозаикой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s://i0.u-mama.ru/a80/d07/bb2/105lablv8712299359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85" y="1605962"/>
            <a:ext cx="4392488" cy="2940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pbs.twimg.com/media/DEb2XGlXcAA1SLL.jpg: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9040"/>
            <a:ext cx="4104456" cy="25652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331640" y="836712"/>
            <a:ext cx="6093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крупой (манка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фасоль,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горох), макаронами 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mamka.moscow/wp-content/uploads/igry-dlja-samyh-malenkih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02822"/>
            <a:ext cx="3600400" cy="2215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psypedprofi.ru/wp-content/uploads/2019/11/12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02822"/>
            <a:ext cx="3416712" cy="2274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mtdata.ru/u21/photo74E1/20116059656-0/origi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080" y="4348305"/>
            <a:ext cx="2967823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30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745228"/>
            <a:ext cx="2576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 бумагой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www.maam.ru/upload/blogs/detsad-20107-1445605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3528392" cy="2642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underkind-blog.ru/wp-content/uploads/2012/08/applicazii_iz_bumagi_dlya_detei-300x2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1288"/>
            <a:ext cx="2857500" cy="2714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rebenkoved.ru/wp-content/uploads/2016/07/detsad-241181-14209122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539" y="3933056"/>
            <a:ext cx="3452836" cy="2591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5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72579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Предметно развивающая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s://www.maam.ru/upload/blogs/detsad-370791-1443558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57218"/>
            <a:ext cx="6408712" cy="4799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3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89868"/>
            <a:ext cx="3744416" cy="850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обучения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5544616" cy="150810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Показ действий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Действия руками ребенка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Поэтапная словесная инструкция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Самостоятельные действия ребёнка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54152" y="3861047"/>
            <a:ext cx="4572000" cy="26161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Продуктивная деятельность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Индивидуальная работа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Самостоятельная деятельность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Прогулка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Утренняя гимнастика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Самообслуживание</a:t>
            </a:r>
          </a:p>
          <a:p>
            <a:pPr lvl="0" indent="226800" fontAlgn="auto">
              <a:spcBef>
                <a:spcPct val="200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000" b="1" dirty="0">
                <a:solidFill>
                  <a:srgbClr val="9BBB59">
                    <a:lumMod val="50000"/>
                  </a:srgb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Работа с родителями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654152" y="3037818"/>
            <a:ext cx="3744416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rebenkoved.ru/wp-content/uploads/2016/10/beb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56" y="3455291"/>
            <a:ext cx="3078815" cy="20299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13792"/>
            <a:ext cx="784887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развития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мелкой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моторики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3848" y="1507353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87624" y="2312260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Бусы, пуговицы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89827" y="2361699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9552" y="3726695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Нитки, шнурки, ткани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12160" y="3825016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песок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75656" y="4980036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2784" y="5098034"/>
            <a:ext cx="2664296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Карандаши, счетные палочки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 descr="https://minio.profiles.ru/profiles/d7993889e6ed42eba84e94d023648fc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2" name="Picture 6" descr="https://pickimage.ru/wp-content/uploads/images/detskie/sun/solnce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07441"/>
            <a:ext cx="2001602" cy="20016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5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07088" cy="13541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Значение мелкой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моторики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10375479"/>
              </p:ext>
            </p:extLst>
          </p:nvPr>
        </p:nvGraphicFramePr>
        <p:xfrm>
          <a:off x="539552" y="1397000"/>
          <a:ext cx="806489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5" y="620688"/>
            <a:ext cx="6923087" cy="850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родителями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36748" y="1184747"/>
            <a:ext cx="6923087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ИНФОРМАЦИОННЫЙ СТЕНД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375774557"/>
              </p:ext>
            </p:extLst>
          </p:nvPr>
        </p:nvGraphicFramePr>
        <p:xfrm>
          <a:off x="1691680" y="24121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Стрелка вниз 11"/>
          <p:cNvSpPr/>
          <p:nvPr/>
        </p:nvSpPr>
        <p:spPr>
          <a:xfrm>
            <a:off x="4337298" y="1842961"/>
            <a:ext cx="484632" cy="721943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Graphic spid="11" grpId="0">
        <p:bldAsOne/>
      </p:bldGraphic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3333" y="1628800"/>
            <a:ext cx="5101909" cy="21938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СПАСИБО 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ЗА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ВНИМАНИЕ!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0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67900187"/>
              </p:ext>
            </p:extLst>
          </p:nvPr>
        </p:nvGraphicFramePr>
        <p:xfrm>
          <a:off x="539552" y="548680"/>
          <a:ext cx="811222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763314"/>
            <a:ext cx="496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задачи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Прямоугольник 6"/>
          <p:cNvSpPr>
            <a:spLocks noChangeArrowheads="1"/>
          </p:cNvSpPr>
          <p:nvPr/>
        </p:nvSpPr>
        <p:spPr bwMode="auto">
          <a:xfrm>
            <a:off x="395536" y="1347622"/>
            <a:ext cx="835292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0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Способствовать работе речевых и мыслительных  центров  головного мозга.</a:t>
            </a:r>
          </a:p>
          <a:p>
            <a:pPr marR="45720" lvl="0" indent="3600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Развивать мелкую моторику пальцев, кистей рук.</a:t>
            </a:r>
          </a:p>
          <a:p>
            <a:pPr marR="45720" lvl="0" indent="3600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SzPct val="95000"/>
              <a:buFont typeface="+mj-lt"/>
              <a:buAutoNum type="arabicPeriod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азвивать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точность и координацию руки и глаза, гибкость рук,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ритмичность.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indent="3600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движения рук, развивая психические процессы: внимание, логическое мышление, зрительное и слуховое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восприятие,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память, речь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детей. </a:t>
            </a:r>
          </a:p>
          <a:p>
            <a:pPr lvl="0" indent="3600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Информировать 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родителей  о значении игр и упражнений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развивающих 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мелкую  моторику  у детей раннего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возраста.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Calibri" pitchFamily="34" charset="0"/>
              </a:rPr>
            </a:br>
            <a:endParaRPr lang="ru-RU" sz="20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59942"/>
            <a:ext cx="6912768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Пальчиковые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игры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упражнения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40843"/>
            <a:ext cx="8352928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способствуют развитию не только мелкой моторики, но и речевых, интеллектуальных способностей, творческого потенциала, эмоций и личности ребенка;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lvl="0" indent="34290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являются главными помощниками при адаптации ребенка;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lvl="0" indent="34290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эффективно используются для преодоления трудностей в детско-родительских отношениях;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lvl="0" indent="34290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оказывают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терапевтическое влияние;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lvl="0" indent="34290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удачно применяются в работе с детьми для снятия эмоционального напряжения и развития коммуникативных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навыков;</a:t>
            </a:r>
          </a:p>
          <a:p>
            <a:pPr lvl="0" indent="34290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дают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ребенку возможность «прожить» настоящее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детство.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2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Пальчиковые игры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предметами и без предметов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s://image.jimcdn.com/app/cms/image/transf/dimension=359x10000:format=jpg/path/s7740ddfca2aa283f/image/ibcca681fdb3672d8/version/1466439816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132855"/>
            <a:ext cx="3813885" cy="20291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ymadam.net/images/stories1/deti2/palchikovaja-gimnasti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971" y="4260076"/>
            <a:ext cx="3858683" cy="2281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://cdn-nus-1.pinme.ru/tumb/600/photo/24/4036/244036c3100c685ea895c52ca8eeb7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21384"/>
            <a:ext cx="3528392" cy="20405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24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Изобразительная деятельность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рисование и лепка</a:t>
            </a:r>
          </a:p>
        </p:txBody>
      </p:sp>
      <p:pic>
        <p:nvPicPr>
          <p:cNvPr id="4098" name="Picture 2" descr="https://www.maam.ru/upload/blogs/small/detsad-237199-15111125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92" y="1451685"/>
            <a:ext cx="2592288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0" name="Picture 4" descr="https://www.maam.ru/upload/blogs/small/detsad-39927-15465902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742" y="1451685"/>
            <a:ext cx="2836698" cy="28366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2" name="Picture 6" descr="https://go2.imgsmail.ru/imgpreview?key=15c3f7183024d1c5&amp;mb=imgdb_preview_9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92" y="3356992"/>
            <a:ext cx="28194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2549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76470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Массаж ладоней и пальчиков рук</a:t>
            </a:r>
          </a:p>
        </p:txBody>
      </p:sp>
      <p:pic>
        <p:nvPicPr>
          <p:cNvPr id="5122" name="Picture 2" descr="C:\Users\Professional\Desktop\1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25348"/>
            <a:ext cx="4687234" cy="2353004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podrastu.ru/wp-content/uploads/2017/09/sensor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62" y="1322201"/>
            <a:ext cx="324036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6" name="Picture 6" descr="https://itmassage.ru/wp-content/uploads/2018/08/massazh-ladoney-sharikom-s-shipa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22201"/>
            <a:ext cx="3291874" cy="2106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451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69269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Игры с прищепками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пуговицами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dekorin.me/wp-content/uploads/2017/12/20-podelki-iz-pugovic-svoimi-rukami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598" y="4365104"/>
            <a:ext cx="3541174" cy="1876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148" name="Picture 4" descr="https://vkapuste.ru/wp-content/uploads/2017/04/2404a-1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9986"/>
            <a:ext cx="1774114" cy="2365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152" name="Picture 8" descr="https://image.jimcdn.com/app/cms/image/transf/none/path/sc74f3f988dc2d508/image/ifd8831b8ff1e6556/version/1496591976/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562" y="1669986"/>
            <a:ext cx="3095624" cy="2314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10" descr="http://cdn-nus-1.pinme.ru/tumb/600/photo/d1/6c/d16c567d2601a42eb27e2b9ec779a05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24" y="4112890"/>
            <a:ext cx="17907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8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3652</TotalTime>
  <Words>409</Words>
  <Application>Microsoft Office PowerPoint</Application>
  <PresentationFormat>Экран (4:3)</PresentationFormat>
  <Paragraphs>87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Роль и развитие мелкой моторики   у детей раннего дошкольного возраста</vt:lpstr>
      <vt:lpstr>Значение мелкой моторики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обучения</vt:lpstr>
      <vt:lpstr>Средства развития мелкой моторики</vt:lpstr>
      <vt:lpstr>Работа с родителями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развития мелкой моторики на активную речь детей раннего возраста</dc:title>
  <dc:creator>Дмитрий Каленюк</dc:creator>
  <cp:lastModifiedBy>User Windows</cp:lastModifiedBy>
  <cp:revision>274</cp:revision>
  <dcterms:created xsi:type="dcterms:W3CDTF">2013-01-13T15:01:53Z</dcterms:created>
  <dcterms:modified xsi:type="dcterms:W3CDTF">2020-01-12T00:09:06Z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876178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