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68" r:id="rId6"/>
    <p:sldId id="270" r:id="rId7"/>
    <p:sldId id="272" r:id="rId8"/>
    <p:sldId id="274" r:id="rId9"/>
    <p:sldId id="271" r:id="rId10"/>
    <p:sldId id="266" r:id="rId11"/>
    <p:sldId id="267" r:id="rId12"/>
    <p:sldId id="275" r:id="rId13"/>
    <p:sldId id="276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3"/>
            <a:ext cx="8640960" cy="57606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ярмарка </a:t>
            </a:r>
            <a:r>
              <a:rPr lang="ru-RU" sz="2000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социально-педагогических</a:t>
            </a:r>
            <a: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инноваций 2024 </a:t>
            </a:r>
            <a:r>
              <a:rPr lang="ru-RU" sz="2000" dirty="0" smtClean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 </a:t>
            </a:r>
            <a: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 </a:t>
            </a:r>
            <a:b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37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№142»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«Современные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практики дошкольного учреждения по выявлению, сопровождению и поддержке талантливых детей в условиях инклюзивного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образования»</a:t>
            </a: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Мастер-класс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«Заколдованная сказка»</a:t>
            </a:r>
          </a:p>
          <a:p>
            <a:pPr algn="ctr"/>
            <a:endParaRPr lang="ru-RU" sz="2400" b="1" i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Куликова Ю.Ю., заведующий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Кабанова В.Н., старший воспитатель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Воронова Н.Н., педагог-психолог</a:t>
            </a:r>
          </a:p>
          <a:p>
            <a:pPr algn="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Ростов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 декабря 2024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</a:t>
            </a:r>
          </a:p>
          <a:p>
            <a:pPr algn="r"/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1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672408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Матрицы первичного программирования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620688"/>
            <a:ext cx="4145639" cy="585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348880"/>
            <a:ext cx="3960440" cy="377728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изображающая систему, взаимоотношения частей,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состоящая из признаков, в которой обозначаются признаки в виде знаков.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40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548680"/>
            <a:ext cx="4176464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Демонстрационная схема «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Дом»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60648"/>
            <a:ext cx="435292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970784" cy="399330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дошкольного возраста с использованием матриц начального программирования ТРИЗ технологии и игры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«Фонарики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В.В.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9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6356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плюс : Речевые кубики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5760640" cy="5760640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профессии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незнакомцы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волшебные предметы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транспорт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действия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время суток и погода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пространственные предлоги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эмоции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выразительность речи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898" r="10094" b="11335"/>
          <a:stretch/>
        </p:blipFill>
        <p:spPr bwMode="auto">
          <a:xfrm>
            <a:off x="5577286" y="233599"/>
            <a:ext cx="3139226" cy="276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052736"/>
            <a:ext cx="1022380" cy="86409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7332" y="2348880"/>
            <a:ext cx="964640" cy="9361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7332" y="3817592"/>
            <a:ext cx="964640" cy="90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7332" y="5445224"/>
            <a:ext cx="1032604" cy="9361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4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Зашифрованная пословица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1"/>
          <a:stretch/>
        </p:blipFill>
        <p:spPr bwMode="auto">
          <a:xfrm rot="5400000">
            <a:off x="2109447" y="346937"/>
            <a:ext cx="5213137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3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628800"/>
            <a:ext cx="8229600" cy="12525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 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43828" cy="644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32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материалов по комплексному выявлению представлений об особенностях развития воспитанника представлен для педагога,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психолого-педагогическому сопровождению талантливых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Комплект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для сопровождения талантливых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сопровождению талантливых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Методические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работе с одаренными детьми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26642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Заколдованная сказка»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i?id=e0dd882c1cb8a2de7377f0ca095cc76d_l-12569756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/>
          <a:stretch/>
        </p:blipFill>
        <p:spPr bwMode="auto">
          <a:xfrm>
            <a:off x="3347864" y="3271240"/>
            <a:ext cx="2390768" cy="28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6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сказка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Присказка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7744" y="242088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4200" y="3541658"/>
            <a:ext cx="3872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5013176"/>
            <a:ext cx="248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онцовка</a:t>
            </a:r>
          </a:p>
        </p:txBody>
      </p:sp>
    </p:spTree>
    <p:extLst>
      <p:ext uri="{BB962C8B-B14F-4D97-AF65-F5344CB8AC3E}">
        <p14:creationId xmlns:p14="http://schemas.microsoft.com/office/powerpoint/2010/main" val="352154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ПРИСКАЗКИ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97666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это на море, на океане, на острове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Кидане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древо – золотые маковки; по этому древу ходит кот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Баюн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вверх идёт – песню поёт. А вниз идёт – сказки сказывает. Вот было бы любопытно посмотреть! Это не сказка, а ещё присказка идёт, а сказка вся впереди.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 сказочку? Сказочка – это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вязочка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сплетена она из лунного света, перевязана солнечным лучом, а обвита поясом.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 потешить вас сказочкой? А сказочка чудесная: есть в ней дива дивные, чуда чудные.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сказка занимательна. Слушайте её внимательно. Кто уши широко раскроет – много всякой всячины усвоит. А кто невзначай уснёт – тот ни с чем и уйдёт.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мою сказку будет слушать, так тому соболь и куница, и прекрасная девица, сто рублей на похмелье и пятьдесят на 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прогулянье</a:t>
            </a:r>
            <a:endParaRPr lang="ru-RU" sz="1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море, на океане, На острове Буяне Стоит дуб зелёный, Под дубом стол золочёный, Садись, кушай, мою сказку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было это, голубчики, в старину, Когда задумал дед Архип залезть на Луну; Тогда сказки по воздуху летали, Друг друга за крылышки хватали, А я за ними на золотом коне скакала Да в мешок эти сказки собирала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присказки сказка, что без полозьев салазки: из горы по льду нету им ходу, а по гладкому пути нечего их за собой везти. Слушайте диковинные речи: у дяди Луки были полати подле печи, мост стоял поперёк реки, картофель родилась в земли, а рожь зрела на </a:t>
            </a: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колоси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любо, не слушай, а врать - не мешай.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71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ЗАЧИНЫ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далёкими полями, за глубокими морями, за высокими горами, средь лазоревых полян, в некотором царстве, небесном государстве жил-был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царстве, в некотором государстве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Давным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–давно…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Далеко-далеко..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лесу…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было…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тридесятом царстве, небывалом государстве…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6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СЮЖЕТА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это время…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строились они…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ешили они…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началось с того…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 он…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навстречу…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они…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 пробегал…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4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Устроили пир на весь мир, и я там был, мёд-пиво пил, по усам текло, а в рот не попало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сказка, а мне бубликов связка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они и жили, жили не тужили.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жить-поживать – добра наживать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сейчас живут – хлеб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жуют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сказочке конец, а кто слушал молодец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стали они жить в мире и согласии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сказка вся, больше сказать нельзя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0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632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Муниципальная ярмарка  социально-педагогических  инноваций 2024  город Ростов  Ярославская область</vt:lpstr>
      <vt:lpstr>Презентация PowerPoint</vt:lpstr>
      <vt:lpstr>Инновационный продукт </vt:lpstr>
      <vt:lpstr>Мастер-класс  « Заколдованная сказка»</vt:lpstr>
      <vt:lpstr>Структура  сказка</vt:lpstr>
      <vt:lpstr> ПРИСКАЗКИ </vt:lpstr>
      <vt:lpstr>ЗАЧИНЫ</vt:lpstr>
      <vt:lpstr>РАЗВИТИЕ СЮЖЕТА</vt:lpstr>
      <vt:lpstr>КОНЦОВКИ</vt:lpstr>
      <vt:lpstr>Матрицы первичного программирования</vt:lpstr>
      <vt:lpstr>   Демонстрационная схема « Дом» </vt:lpstr>
      <vt:lpstr>Речь плюс : Речевые кубики</vt:lpstr>
      <vt:lpstr>Зашифрованная пословица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1657448</dc:creator>
  <cp:lastModifiedBy>RePack by Diakov</cp:lastModifiedBy>
  <cp:revision>20</cp:revision>
  <dcterms:created xsi:type="dcterms:W3CDTF">2024-11-15T07:53:24Z</dcterms:created>
  <dcterms:modified xsi:type="dcterms:W3CDTF">2024-11-18T10:23:28Z</dcterms:modified>
</cp:coreProperties>
</file>